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62" r:id="rId4"/>
    <p:sldId id="259" r:id="rId5"/>
    <p:sldId id="258" r:id="rId6"/>
    <p:sldId id="257" r:id="rId7"/>
    <p:sldId id="261" r:id="rId8"/>
    <p:sldId id="260" r:id="rId9"/>
    <p:sldId id="256" r:id="rId10"/>
    <p:sldId id="263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74217-E9E8-496B-6023-65019C13455D}" v="19" dt="2023-04-16T08:49:54.505"/>
    <p1510:client id="{FD8F5FB4-47B6-A708-5CF2-39601CBFE9A4}" v="2" dt="2023-04-16T08:51:09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62" y="-45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　智子" userId="S::ptfr5-tateshita-tomoko@iwate-ed.jp::f682f544-a4cb-4fb0-b611-37fc4d7d5a06" providerId="AD" clId="Web-{FD8F5FB4-47B6-A708-5CF2-39601CBFE9A4}"/>
    <pc:docChg chg="modSld">
      <pc:chgData name="舘下　智子" userId="S::ptfr5-tateshita-tomoko@iwate-ed.jp::f682f544-a4cb-4fb0-b611-37fc4d7d5a06" providerId="AD" clId="Web-{FD8F5FB4-47B6-A708-5CF2-39601CBFE9A4}" dt="2023-04-16T08:51:09.292" v="1" actId="20577"/>
      <pc:docMkLst>
        <pc:docMk/>
      </pc:docMkLst>
      <pc:sldChg chg="modSp">
        <pc:chgData name="舘下　智子" userId="S::ptfr5-tateshita-tomoko@iwate-ed.jp::f682f544-a4cb-4fb0-b611-37fc4d7d5a06" providerId="AD" clId="Web-{FD8F5FB4-47B6-A708-5CF2-39601CBFE9A4}" dt="2023-04-16T08:51:09.292" v="1" actId="20577"/>
        <pc:sldMkLst>
          <pc:docMk/>
          <pc:sldMk cId="694583409" sldId="264"/>
        </pc:sldMkLst>
        <pc:spChg chg="mod">
          <ac:chgData name="舘下　智子" userId="S::ptfr5-tateshita-tomoko@iwate-ed.jp::f682f544-a4cb-4fb0-b611-37fc4d7d5a06" providerId="AD" clId="Web-{FD8F5FB4-47B6-A708-5CF2-39601CBFE9A4}" dt="2023-04-16T08:51:09.292" v="1" actId="20577"/>
          <ac:spMkLst>
            <pc:docMk/>
            <pc:sldMk cId="694583409" sldId="264"/>
            <ac:spMk id="3" creationId="{1C1646D3-B4ED-5339-86E5-8208CDD2F020}"/>
          </ac:spMkLst>
        </pc:spChg>
      </pc:sldChg>
    </pc:docChg>
  </pc:docChgLst>
  <pc:docChgLst>
    <pc:chgData name="舘下智子" userId="78dc71e0-788d-461a-8391-66dcf2dd92e9" providerId="ADAL" clId="{1B3CE2D5-E3FA-4563-BC84-C1F0267AC572}"/>
    <pc:docChg chg="undo custSel addSld delSld modSld sldOrd">
      <pc:chgData name="舘下智子" userId="78dc71e0-788d-461a-8391-66dcf2dd92e9" providerId="ADAL" clId="{1B3CE2D5-E3FA-4563-BC84-C1F0267AC572}" dt="2022-08-28T10:25:35.140" v="266" actId="1076"/>
      <pc:docMkLst>
        <pc:docMk/>
      </pc:docMkLst>
      <pc:sldChg chg="addSp delSp modSp mod ord modClrScheme chgLayout">
        <pc:chgData name="舘下智子" userId="78dc71e0-788d-461a-8391-66dcf2dd92e9" providerId="ADAL" clId="{1B3CE2D5-E3FA-4563-BC84-C1F0267AC572}" dt="2022-08-28T05:52:43.401" v="178"/>
        <pc:sldMkLst>
          <pc:docMk/>
          <pc:sldMk cId="2372361942" sldId="256"/>
        </pc:sldMkLst>
        <pc:spChg chg="del">
          <ac:chgData name="舘下智子" userId="78dc71e0-788d-461a-8391-66dcf2dd92e9" providerId="ADAL" clId="{1B3CE2D5-E3FA-4563-BC84-C1F0267AC572}" dt="2022-08-28T03:38:52.367" v="0" actId="700"/>
          <ac:spMkLst>
            <pc:docMk/>
            <pc:sldMk cId="2372361942" sldId="256"/>
            <ac:spMk id="2" creationId="{0EE47B67-3997-E104-4E01-00B853B86B39}"/>
          </ac:spMkLst>
        </pc:spChg>
        <pc:spChg chg="del">
          <ac:chgData name="舘下智子" userId="78dc71e0-788d-461a-8391-66dcf2dd92e9" providerId="ADAL" clId="{1B3CE2D5-E3FA-4563-BC84-C1F0267AC572}" dt="2022-08-28T03:38:52.367" v="0" actId="700"/>
          <ac:spMkLst>
            <pc:docMk/>
            <pc:sldMk cId="2372361942" sldId="256"/>
            <ac:spMk id="3" creationId="{21F69A38-A360-7A78-D4DA-EBD5BDA76DD7}"/>
          </ac:spMkLst>
        </pc:spChg>
        <pc:spChg chg="mod">
          <ac:chgData name="舘下智子" userId="78dc71e0-788d-461a-8391-66dcf2dd92e9" providerId="ADAL" clId="{1B3CE2D5-E3FA-4563-BC84-C1F0267AC572}" dt="2022-08-28T05:52:05.702" v="173" actId="571"/>
          <ac:spMkLst>
            <pc:docMk/>
            <pc:sldMk cId="2372361942" sldId="256"/>
            <ac:spMk id="17" creationId="{52F24656-E021-EB80-78F3-614815B70930}"/>
          </ac:spMkLst>
        </pc:spChg>
        <pc:spChg chg="mod">
          <ac:chgData name="舘下智子" userId="78dc71e0-788d-461a-8391-66dcf2dd92e9" providerId="ADAL" clId="{1B3CE2D5-E3FA-4563-BC84-C1F0267AC572}" dt="2022-08-28T05:52:05.702" v="173" actId="571"/>
          <ac:spMkLst>
            <pc:docMk/>
            <pc:sldMk cId="2372361942" sldId="256"/>
            <ac:spMk id="18" creationId="{E9CA4329-2FEA-2498-51E6-7115812AF2C9}"/>
          </ac:spMkLst>
        </pc:spChg>
        <pc:grpChg chg="add 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4" creationId="{ED1BB69D-FFA5-136B-9748-34BFE9B464C1}"/>
          </ac:grpSpMkLst>
        </pc:grpChg>
        <pc:grpChg chg="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5" creationId="{2DA757F8-8416-F97E-B7DB-DD137994BDE9}"/>
          </ac:grpSpMkLst>
        </pc:grpChg>
        <pc:grpChg chg="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7" creationId="{D2E9D8D8-772D-F27B-1CEC-1D9AE640D19D}"/>
          </ac:grpSpMkLst>
        </pc:grpChg>
        <pc:grpChg chg="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10" creationId="{75877F43-B0E9-F7E8-7BE3-C609F62EDC2D}"/>
          </ac:grpSpMkLst>
        </pc:grpChg>
        <pc:grpChg chg="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13" creationId="{80CB6DAD-57F3-AA20-0E49-FB8E09C03B9F}"/>
          </ac:grpSpMkLst>
        </pc:grpChg>
        <pc:grpChg chg="mod">
          <ac:chgData name="舘下智子" userId="78dc71e0-788d-461a-8391-66dcf2dd92e9" providerId="ADAL" clId="{1B3CE2D5-E3FA-4563-BC84-C1F0267AC572}" dt="2022-08-28T05:52:05.702" v="173" actId="571"/>
          <ac:grpSpMkLst>
            <pc:docMk/>
            <pc:sldMk cId="2372361942" sldId="256"/>
            <ac:grpSpMk id="15" creationId="{E601ECA3-68D3-8EDA-F576-163A45C2E4DD}"/>
          </ac:grpSpMkLst>
        </pc:grpChg>
        <pc:grpChg chg="add mod">
          <ac:chgData name="舘下智子" userId="78dc71e0-788d-461a-8391-66dcf2dd92e9" providerId="ADAL" clId="{1B3CE2D5-E3FA-4563-BC84-C1F0267AC572}" dt="2022-08-28T05:52:10.259" v="174" actId="1076"/>
          <ac:grpSpMkLst>
            <pc:docMk/>
            <pc:sldMk cId="2372361942" sldId="256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8" creationId="{789C3C98-2669-0923-3BE5-090D3DEA06F4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9" creationId="{C3295DE6-F6A2-8B81-CBB7-A4896E2AD0F9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14" creationId="{1D4238B5-36A1-42C5-894C-1BB465E24478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16" creationId="{B3376404-DDFB-E76E-1E47-AD9DF1D04D69}"/>
          </ac:cxnSpMkLst>
        </pc:cxnChg>
        <pc:cxnChg chg="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19" creationId="{9B7E6493-D422-BEE2-9B70-51390D224660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0" creationId="{7FEDE6CF-5281-8934-0D4F-B4618F890B6D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1" creationId="{3D124024-7CBE-5831-DCEB-6564425B11D5}"/>
          </ac:cxnSpMkLst>
        </pc:cxnChg>
        <pc:cxnChg chg="add mod">
          <ac:chgData name="舘下智子" userId="78dc71e0-788d-461a-8391-66dcf2dd92e9" providerId="ADAL" clId="{1B3CE2D5-E3FA-4563-BC84-C1F0267AC572}" dt="2022-08-28T05:28:32.600" v="72" actId="571"/>
          <ac:cxnSpMkLst>
            <pc:docMk/>
            <pc:sldMk cId="2372361942" sldId="256"/>
            <ac:cxnSpMk id="22" creationId="{E0A0E8C1-BB60-5CD3-1BA1-19DE88DAD7DB}"/>
          </ac:cxnSpMkLst>
        </pc:cxnChg>
        <pc:cxnChg chg="add mod">
          <ac:chgData name="舘下智子" userId="78dc71e0-788d-461a-8391-66dcf2dd92e9" providerId="ADAL" clId="{1B3CE2D5-E3FA-4563-BC84-C1F0267AC572}" dt="2022-08-28T05:28:32.600" v="72" actId="571"/>
          <ac:cxnSpMkLst>
            <pc:docMk/>
            <pc:sldMk cId="2372361942" sldId="256"/>
            <ac:cxnSpMk id="23" creationId="{61B5A202-F5D8-2926-F9C7-FA1FAF4B001B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4" creationId="{96550530-5B9D-720D-4FF1-1C656CABBF41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6" creationId="{7BE29953-654D-6E0A-7C4E-33F64188BF07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7" creationId="{D015D7E6-C374-49C3-9D01-D8DCE6D17EC8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8" creationId="{0AF1E92E-3D77-3553-F202-89A39F9098CA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29" creationId="{EAA478CB-574D-B88F-94D3-4A7A365B1710}"/>
          </ac:cxnSpMkLst>
        </pc:cxnChg>
        <pc:cxnChg chg="add mod">
          <ac:chgData name="舘下智子" userId="78dc71e0-788d-461a-8391-66dcf2dd92e9" providerId="ADAL" clId="{1B3CE2D5-E3FA-4563-BC84-C1F0267AC572}" dt="2022-08-28T05:52:05.702" v="173" actId="571"/>
          <ac:cxnSpMkLst>
            <pc:docMk/>
            <pc:sldMk cId="2372361942" sldId="256"/>
            <ac:cxnSpMk id="30" creationId="{97CE6082-A314-7A10-1C8E-6009280CD12B}"/>
          </ac:cxnSpMkLst>
        </pc:cxnChg>
      </pc:sldChg>
      <pc:sldChg chg="modSp add mod">
        <pc:chgData name="舘下智子" userId="78dc71e0-788d-461a-8391-66dcf2dd92e9" providerId="ADAL" clId="{1B3CE2D5-E3FA-4563-BC84-C1F0267AC572}" dt="2022-08-28T05:46:36.954" v="146" actId="1076"/>
        <pc:sldMkLst>
          <pc:docMk/>
          <pc:sldMk cId="2066720504" sldId="257"/>
        </pc:sldMkLst>
        <pc:spChg chg="mod">
          <ac:chgData name="舘下智子" userId="78dc71e0-788d-461a-8391-66dcf2dd92e9" providerId="ADAL" clId="{1B3CE2D5-E3FA-4563-BC84-C1F0267AC572}" dt="2022-08-28T05:34:38.289" v="85" actId="1076"/>
          <ac:spMkLst>
            <pc:docMk/>
            <pc:sldMk cId="2066720504" sldId="257"/>
            <ac:spMk id="18" creationId="{E9CA4329-2FEA-2498-51E6-7115812AF2C9}"/>
          </ac:spMkLst>
        </pc:spChg>
        <pc:grpChg chg="mod">
          <ac:chgData name="舘下智子" userId="78dc71e0-788d-461a-8391-66dcf2dd92e9" providerId="ADAL" clId="{1B3CE2D5-E3FA-4563-BC84-C1F0267AC572}" dt="2022-08-28T05:35:58.642" v="95" actId="1076"/>
          <ac:grpSpMkLst>
            <pc:docMk/>
            <pc:sldMk cId="2066720504" sldId="257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46:36.954" v="146" actId="1076"/>
          <ac:cxnSpMkLst>
            <pc:docMk/>
            <pc:sldMk cId="2066720504" sldId="257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40:34.646" v="122" actId="1076"/>
          <ac:cxnSpMkLst>
            <pc:docMk/>
            <pc:sldMk cId="2066720504" sldId="257"/>
            <ac:cxnSpMk id="9" creationId="{C3295DE6-F6A2-8B81-CBB7-A4896E2AD0F9}"/>
          </ac:cxnSpMkLst>
        </pc:cxnChg>
        <pc:cxnChg chg="mod">
          <ac:chgData name="舘下智子" userId="78dc71e0-788d-461a-8391-66dcf2dd92e9" providerId="ADAL" clId="{1B3CE2D5-E3FA-4563-BC84-C1F0267AC572}" dt="2022-08-28T05:46:08.743" v="143" actId="1076"/>
          <ac:cxnSpMkLst>
            <pc:docMk/>
            <pc:sldMk cId="2066720504" sldId="257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46:17.504" v="144" actId="1076"/>
          <ac:cxnSpMkLst>
            <pc:docMk/>
            <pc:sldMk cId="2066720504" sldId="257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34:05.769" v="81" actId="1076"/>
          <ac:cxnSpMkLst>
            <pc:docMk/>
            <pc:sldMk cId="2066720504" sldId="257"/>
            <ac:cxnSpMk id="19" creationId="{9B7E6493-D422-BEE2-9B70-51390D224660}"/>
          </ac:cxnSpMkLst>
        </pc:cxnChg>
        <pc:cxnChg chg="mod">
          <ac:chgData name="舘下智子" userId="78dc71e0-788d-461a-8391-66dcf2dd92e9" providerId="ADAL" clId="{1B3CE2D5-E3FA-4563-BC84-C1F0267AC572}" dt="2022-08-28T05:34:26.916" v="84" actId="1076"/>
          <ac:cxnSpMkLst>
            <pc:docMk/>
            <pc:sldMk cId="2066720504" sldId="257"/>
            <ac:cxnSpMk id="20" creationId="{7FEDE6CF-5281-8934-0D4F-B4618F890B6D}"/>
          </ac:cxnSpMkLst>
        </pc:cxnChg>
        <pc:cxnChg chg="mod">
          <ac:chgData name="舘下智子" userId="78dc71e0-788d-461a-8391-66dcf2dd92e9" providerId="ADAL" clId="{1B3CE2D5-E3FA-4563-BC84-C1F0267AC572}" dt="2022-08-28T05:46:28.910" v="145" actId="1076"/>
          <ac:cxnSpMkLst>
            <pc:docMk/>
            <pc:sldMk cId="2066720504" sldId="257"/>
            <ac:cxnSpMk id="21" creationId="{3D124024-7CBE-5831-DCEB-6564425B11D5}"/>
          </ac:cxnSpMkLst>
        </pc:cxnChg>
        <pc:cxnChg chg="mod">
          <ac:chgData name="舘下智子" userId="78dc71e0-788d-461a-8391-66dcf2dd92e9" providerId="ADAL" clId="{1B3CE2D5-E3FA-4563-BC84-C1F0267AC572}" dt="2022-08-28T05:46:08.743" v="143" actId="1076"/>
          <ac:cxnSpMkLst>
            <pc:docMk/>
            <pc:sldMk cId="2066720504" sldId="257"/>
            <ac:cxnSpMk id="24" creationId="{96550530-5B9D-720D-4FF1-1C656CABBF41}"/>
          </ac:cxnSpMkLst>
        </pc:cxnChg>
      </pc:sldChg>
      <pc:sldChg chg="modSp add mod">
        <pc:chgData name="舘下智子" userId="78dc71e0-788d-461a-8391-66dcf2dd92e9" providerId="ADAL" clId="{1B3CE2D5-E3FA-4563-BC84-C1F0267AC572}" dt="2022-08-28T05:45:04.329" v="137" actId="1076"/>
        <pc:sldMkLst>
          <pc:docMk/>
          <pc:sldMk cId="2399626636" sldId="258"/>
        </pc:sldMkLst>
        <pc:grpChg chg="mod">
          <ac:chgData name="舘下智子" userId="78dc71e0-788d-461a-8391-66dcf2dd92e9" providerId="ADAL" clId="{1B3CE2D5-E3FA-4563-BC84-C1F0267AC572}" dt="2022-08-28T05:45:04.329" v="137" actId="1076"/>
          <ac:grpSpMkLst>
            <pc:docMk/>
            <pc:sldMk cId="2399626636" sldId="258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44:47.975" v="134" actId="1076"/>
          <ac:cxnSpMkLst>
            <pc:docMk/>
            <pc:sldMk cId="2399626636" sldId="258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44:45.259" v="133" actId="1076"/>
          <ac:cxnSpMkLst>
            <pc:docMk/>
            <pc:sldMk cId="2399626636" sldId="258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44:39.613" v="132" actId="1076"/>
          <ac:cxnSpMkLst>
            <pc:docMk/>
            <pc:sldMk cId="2399626636" sldId="258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44:51.305" v="135" actId="1076"/>
          <ac:cxnSpMkLst>
            <pc:docMk/>
            <pc:sldMk cId="2399626636" sldId="258"/>
            <ac:cxnSpMk id="21" creationId="{3D124024-7CBE-5831-DCEB-6564425B11D5}"/>
          </ac:cxnSpMkLst>
        </pc:cxnChg>
        <pc:cxnChg chg="mod">
          <ac:chgData name="舘下智子" userId="78dc71e0-788d-461a-8391-66dcf2dd92e9" providerId="ADAL" clId="{1B3CE2D5-E3FA-4563-BC84-C1F0267AC572}" dt="2022-08-28T05:44:55.057" v="136" actId="1076"/>
          <ac:cxnSpMkLst>
            <pc:docMk/>
            <pc:sldMk cId="2399626636" sldId="258"/>
            <ac:cxnSpMk id="24" creationId="{96550530-5B9D-720D-4FF1-1C656CABBF41}"/>
          </ac:cxnSpMkLst>
        </pc:cxnChg>
      </pc:sldChg>
      <pc:sldChg chg="modSp add mod ord">
        <pc:chgData name="舘下智子" userId="78dc71e0-788d-461a-8391-66dcf2dd92e9" providerId="ADAL" clId="{1B3CE2D5-E3FA-4563-BC84-C1F0267AC572}" dt="2022-08-28T05:48:31.196" v="155"/>
        <pc:sldMkLst>
          <pc:docMk/>
          <pc:sldMk cId="3621702294" sldId="259"/>
        </pc:sldMkLst>
        <pc:grpChg chg="mod">
          <ac:chgData name="舘下智子" userId="78dc71e0-788d-461a-8391-66dcf2dd92e9" providerId="ADAL" clId="{1B3CE2D5-E3FA-4563-BC84-C1F0267AC572}" dt="2022-08-28T05:40:16.362" v="121" actId="1076"/>
          <ac:grpSpMkLst>
            <pc:docMk/>
            <pc:sldMk cId="3621702294" sldId="259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45:21.978" v="138" actId="14100"/>
          <ac:cxnSpMkLst>
            <pc:docMk/>
            <pc:sldMk cId="3621702294" sldId="259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40:05.004" v="120" actId="1076"/>
          <ac:cxnSpMkLst>
            <pc:docMk/>
            <pc:sldMk cId="3621702294" sldId="259"/>
            <ac:cxnSpMk id="9" creationId="{C3295DE6-F6A2-8B81-CBB7-A4896E2AD0F9}"/>
          </ac:cxnSpMkLst>
        </pc:cxnChg>
        <pc:cxnChg chg="mod">
          <ac:chgData name="舘下智子" userId="78dc71e0-788d-461a-8391-66dcf2dd92e9" providerId="ADAL" clId="{1B3CE2D5-E3FA-4563-BC84-C1F0267AC572}" dt="2022-08-28T05:45:21.978" v="138" actId="14100"/>
          <ac:cxnSpMkLst>
            <pc:docMk/>
            <pc:sldMk cId="3621702294" sldId="259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45:21.978" v="138" actId="14100"/>
          <ac:cxnSpMkLst>
            <pc:docMk/>
            <pc:sldMk cId="3621702294" sldId="259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45:31.944" v="139" actId="1076"/>
          <ac:cxnSpMkLst>
            <pc:docMk/>
            <pc:sldMk cId="3621702294" sldId="259"/>
            <ac:cxnSpMk id="21" creationId="{3D124024-7CBE-5831-DCEB-6564425B11D5}"/>
          </ac:cxnSpMkLst>
        </pc:cxnChg>
        <pc:cxnChg chg="mod">
          <ac:chgData name="舘下智子" userId="78dc71e0-788d-461a-8391-66dcf2dd92e9" providerId="ADAL" clId="{1B3CE2D5-E3FA-4563-BC84-C1F0267AC572}" dt="2022-08-28T05:45:40.906" v="140" actId="1076"/>
          <ac:cxnSpMkLst>
            <pc:docMk/>
            <pc:sldMk cId="3621702294" sldId="259"/>
            <ac:cxnSpMk id="24" creationId="{96550530-5B9D-720D-4FF1-1C656CABBF41}"/>
          </ac:cxnSpMkLst>
        </pc:cxnChg>
      </pc:sldChg>
      <pc:sldChg chg="modSp add mod">
        <pc:chgData name="舘下智子" userId="78dc71e0-788d-461a-8391-66dcf2dd92e9" providerId="ADAL" clId="{1B3CE2D5-E3FA-4563-BC84-C1F0267AC572}" dt="2022-08-28T10:25:35.140" v="266" actId="1076"/>
        <pc:sldMkLst>
          <pc:docMk/>
          <pc:sldMk cId="793291777" sldId="260"/>
        </pc:sldMkLst>
        <pc:grpChg chg="mod">
          <ac:chgData name="舘下智子" userId="78dc71e0-788d-461a-8391-66dcf2dd92e9" providerId="ADAL" clId="{1B3CE2D5-E3FA-4563-BC84-C1F0267AC572}" dt="2022-08-28T05:47:57.162" v="153" actId="1076"/>
          <ac:grpSpMkLst>
            <pc:docMk/>
            <pc:sldMk cId="793291777" sldId="260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47:37.781" v="150" actId="1076"/>
          <ac:cxnSpMkLst>
            <pc:docMk/>
            <pc:sldMk cId="793291777" sldId="260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10:25:35.140" v="266" actId="1076"/>
          <ac:cxnSpMkLst>
            <pc:docMk/>
            <pc:sldMk cId="793291777" sldId="260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47:16.304" v="148" actId="1076"/>
          <ac:cxnSpMkLst>
            <pc:docMk/>
            <pc:sldMk cId="793291777" sldId="260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47:28.630" v="149" actId="1076"/>
          <ac:cxnSpMkLst>
            <pc:docMk/>
            <pc:sldMk cId="793291777" sldId="260"/>
            <ac:cxnSpMk id="21" creationId="{3D124024-7CBE-5831-DCEB-6564425B11D5}"/>
          </ac:cxnSpMkLst>
        </pc:cxnChg>
        <pc:cxnChg chg="mod">
          <ac:chgData name="舘下智子" userId="78dc71e0-788d-461a-8391-66dcf2dd92e9" providerId="ADAL" clId="{1B3CE2D5-E3FA-4563-BC84-C1F0267AC572}" dt="2022-08-28T05:47:51.717" v="152" actId="1076"/>
          <ac:cxnSpMkLst>
            <pc:docMk/>
            <pc:sldMk cId="793291777" sldId="260"/>
            <ac:cxnSpMk id="24" creationId="{96550530-5B9D-720D-4FF1-1C656CABBF41}"/>
          </ac:cxnSpMkLst>
        </pc:cxnChg>
      </pc:sldChg>
      <pc:sldChg chg="modSp add mod">
        <pc:chgData name="舘下智子" userId="78dc71e0-788d-461a-8391-66dcf2dd92e9" providerId="ADAL" clId="{1B3CE2D5-E3FA-4563-BC84-C1F0267AC572}" dt="2022-08-28T05:49:48.012" v="163" actId="1076"/>
        <pc:sldMkLst>
          <pc:docMk/>
          <pc:sldMk cId="3262552694" sldId="261"/>
        </pc:sldMkLst>
        <pc:grpChg chg="mod">
          <ac:chgData name="舘下智子" userId="78dc71e0-788d-461a-8391-66dcf2dd92e9" providerId="ADAL" clId="{1B3CE2D5-E3FA-4563-BC84-C1F0267AC572}" dt="2022-08-28T05:49:48.012" v="163" actId="1076"/>
          <ac:grpSpMkLst>
            <pc:docMk/>
            <pc:sldMk cId="3262552694" sldId="261"/>
            <ac:grpSpMk id="25" creationId="{3FA053DE-764D-22C4-308E-F2D2AFA023B4}"/>
          </ac:grpSpMkLst>
        </pc:grpChg>
        <pc:cxnChg chg="mod">
          <ac:chgData name="舘下智子" userId="78dc71e0-788d-461a-8391-66dcf2dd92e9" providerId="ADAL" clId="{1B3CE2D5-E3FA-4563-BC84-C1F0267AC572}" dt="2022-08-28T05:49:00.611" v="157" actId="1076"/>
          <ac:cxnSpMkLst>
            <pc:docMk/>
            <pc:sldMk cId="3262552694" sldId="261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49:19.639" v="160" actId="1076"/>
          <ac:cxnSpMkLst>
            <pc:docMk/>
            <pc:sldMk cId="3262552694" sldId="261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49:07.160" v="158" actId="1076"/>
          <ac:cxnSpMkLst>
            <pc:docMk/>
            <pc:sldMk cId="3262552694" sldId="261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49:14.168" v="159" actId="1076"/>
          <ac:cxnSpMkLst>
            <pc:docMk/>
            <pc:sldMk cId="3262552694" sldId="261"/>
            <ac:cxnSpMk id="21" creationId="{3D124024-7CBE-5831-DCEB-6564425B11D5}"/>
          </ac:cxnSpMkLst>
        </pc:cxnChg>
        <pc:cxnChg chg="mod">
          <ac:chgData name="舘下智子" userId="78dc71e0-788d-461a-8391-66dcf2dd92e9" providerId="ADAL" clId="{1B3CE2D5-E3FA-4563-BC84-C1F0267AC572}" dt="2022-08-28T05:49:34.790" v="162" actId="1076"/>
          <ac:cxnSpMkLst>
            <pc:docMk/>
            <pc:sldMk cId="3262552694" sldId="261"/>
            <ac:cxnSpMk id="24" creationId="{96550530-5B9D-720D-4FF1-1C656CABBF41}"/>
          </ac:cxnSpMkLst>
        </pc:cxnChg>
      </pc:sldChg>
      <pc:sldChg chg="modSp add mod ord">
        <pc:chgData name="舘下智子" userId="78dc71e0-788d-461a-8391-66dcf2dd92e9" providerId="ADAL" clId="{1B3CE2D5-E3FA-4563-BC84-C1F0267AC572}" dt="2022-08-28T10:25:06.340" v="265" actId="1076"/>
        <pc:sldMkLst>
          <pc:docMk/>
          <pc:sldMk cId="2042598269" sldId="262"/>
        </pc:sldMkLst>
        <pc:cxnChg chg="mod">
          <ac:chgData name="舘下智子" userId="78dc71e0-788d-461a-8391-66dcf2dd92e9" providerId="ADAL" clId="{1B3CE2D5-E3FA-4563-BC84-C1F0267AC572}" dt="2022-08-28T10:25:06.340" v="265" actId="1076"/>
          <ac:cxnSpMkLst>
            <pc:docMk/>
            <pc:sldMk cId="2042598269" sldId="262"/>
            <ac:cxnSpMk id="24" creationId="{96550530-5B9D-720D-4FF1-1C656CABBF41}"/>
          </ac:cxnSpMkLst>
        </pc:cxnChg>
      </pc:sldChg>
      <pc:sldChg chg="add del">
        <pc:chgData name="舘下智子" userId="78dc71e0-788d-461a-8391-66dcf2dd92e9" providerId="ADAL" clId="{1B3CE2D5-E3FA-4563-BC84-C1F0267AC572}" dt="2022-08-28T05:50:26.854" v="166" actId="47"/>
        <pc:sldMkLst>
          <pc:docMk/>
          <pc:sldMk cId="1560248759" sldId="263"/>
        </pc:sldMkLst>
      </pc:sldChg>
      <pc:sldChg chg="add del">
        <pc:chgData name="舘下智子" userId="78dc71e0-788d-461a-8391-66dcf2dd92e9" providerId="ADAL" clId="{1B3CE2D5-E3FA-4563-BC84-C1F0267AC572}" dt="2022-08-28T05:52:54.169" v="179" actId="47"/>
        <pc:sldMkLst>
          <pc:docMk/>
          <pc:sldMk cId="2923421009" sldId="263"/>
        </pc:sldMkLst>
      </pc:sldChg>
      <pc:sldChg chg="addSp modSp add mod">
        <pc:chgData name="舘下智子" userId="78dc71e0-788d-461a-8391-66dcf2dd92e9" providerId="ADAL" clId="{1B3CE2D5-E3FA-4563-BC84-C1F0267AC572}" dt="2022-08-28T05:55:39.439" v="264" actId="571"/>
        <pc:sldMkLst>
          <pc:docMk/>
          <pc:sldMk cId="3868118835" sldId="263"/>
        </pc:sldMkLst>
        <pc:spChg chg="mod">
          <ac:chgData name="舘下智子" userId="78dc71e0-788d-461a-8391-66dcf2dd92e9" providerId="ADAL" clId="{1B3CE2D5-E3FA-4563-BC84-C1F0267AC572}" dt="2022-08-28T05:55:39.439" v="264" actId="571"/>
          <ac:spMkLst>
            <pc:docMk/>
            <pc:sldMk cId="3868118835" sldId="263"/>
            <ac:spMk id="17" creationId="{52F24656-E021-EB80-78F3-614815B70930}"/>
          </ac:spMkLst>
        </pc:spChg>
        <pc:spChg chg="mod">
          <ac:chgData name="舘下智子" userId="78dc71e0-788d-461a-8391-66dcf2dd92e9" providerId="ADAL" clId="{1B3CE2D5-E3FA-4563-BC84-C1F0267AC572}" dt="2022-08-28T05:55:39.439" v="264" actId="571"/>
          <ac:spMkLst>
            <pc:docMk/>
            <pc:sldMk cId="3868118835" sldId="263"/>
            <ac:spMk id="18" creationId="{E9CA4329-2FEA-2498-51E6-7115812AF2C9}"/>
          </ac:spMkLst>
        </pc:s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4" creationId="{ED1BB69D-FFA5-136B-9748-34BFE9B464C1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5" creationId="{2DA757F8-8416-F97E-B7DB-DD137994BDE9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7" creationId="{D2E9D8D8-772D-F27B-1CEC-1D9AE640D19D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10" creationId="{75877F43-B0E9-F7E8-7BE3-C609F62EDC2D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13" creationId="{80CB6DAD-57F3-AA20-0E49-FB8E09C03B9F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15" creationId="{E601ECA3-68D3-8EDA-F576-163A45C2E4DD}"/>
          </ac:grpSpMkLst>
        </pc:grpChg>
        <pc:grpChg chg="mod">
          <ac:chgData name="舘下智子" userId="78dc71e0-788d-461a-8391-66dcf2dd92e9" providerId="ADAL" clId="{1B3CE2D5-E3FA-4563-BC84-C1F0267AC572}" dt="2022-08-28T05:55:39.439" v="264" actId="571"/>
          <ac:grpSpMkLst>
            <pc:docMk/>
            <pc:sldMk cId="3868118835" sldId="263"/>
            <ac:grpSpMk id="25" creationId="{3FA053DE-764D-22C4-308E-F2D2AFA023B4}"/>
          </ac:grpSpMkLst>
        </pc:grpChg>
        <pc:cxnChg chg="add 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" creationId="{E3848957-BDEB-9BF9-CE8A-1C5E55453363}"/>
          </ac:cxnSpMkLst>
        </pc:cxnChg>
        <pc:cxnChg chg="add 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3" creationId="{E444C490-C470-C72A-CDC9-90DDB0C1DA93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6" creationId="{8F773AB2-E7C6-86E6-70C9-638614EA89CC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8" creationId="{789C3C98-2669-0923-3BE5-090D3DEA06F4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9" creationId="{C3295DE6-F6A2-8B81-CBB7-A4896E2AD0F9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11" creationId="{672A0A83-3753-AAB6-7F10-FA60635498DC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12" creationId="{775995F3-DDE7-233E-CE98-81D50457F16D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14" creationId="{1D4238B5-36A1-42C5-894C-1BB465E24478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16" creationId="{B3376404-DDFB-E76E-1E47-AD9DF1D04D69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19" creationId="{9B7E6493-D422-BEE2-9B70-51390D224660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0" creationId="{7FEDE6CF-5281-8934-0D4F-B4618F890B6D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1" creationId="{3D124024-7CBE-5831-DCEB-6564425B11D5}"/>
          </ac:cxnSpMkLst>
        </pc:cxnChg>
        <pc:cxnChg chg="add 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2" creationId="{8F94C5BD-BEF3-DA0C-9954-CFE02B5BCAB4}"/>
          </ac:cxnSpMkLst>
        </pc:cxnChg>
        <pc:cxnChg chg="add 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3" creationId="{995AC434-AB1C-BDA3-F4D8-E104F0A039D3}"/>
          </ac:cxnSpMkLst>
        </pc:cxnChg>
        <pc:cxnChg chg="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4" creationId="{96550530-5B9D-720D-4FF1-1C656CABBF41}"/>
          </ac:cxnSpMkLst>
        </pc:cxnChg>
        <pc:cxnChg chg="add mod">
          <ac:chgData name="舘下智子" userId="78dc71e0-788d-461a-8391-66dcf2dd92e9" providerId="ADAL" clId="{1B3CE2D5-E3FA-4563-BC84-C1F0267AC572}" dt="2022-08-28T05:55:39.439" v="264" actId="571"/>
          <ac:cxnSpMkLst>
            <pc:docMk/>
            <pc:sldMk cId="3868118835" sldId="263"/>
            <ac:cxnSpMk id="26" creationId="{6E0583DB-A13F-029E-7C38-E8B9170438AB}"/>
          </ac:cxnSpMkLst>
        </pc:cxnChg>
      </pc:sldChg>
    </pc:docChg>
  </pc:docChgLst>
  <pc:docChgLst>
    <pc:chgData name="舘下智子" userId="78dc71e0-788d-461a-8391-66dcf2dd92e9" providerId="ADAL" clId="{9DA91C1F-307C-4928-9291-78EA5FA8B97C}"/>
    <pc:docChg chg="modSld">
      <pc:chgData name="舘下智子" userId="78dc71e0-788d-461a-8391-66dcf2dd92e9" providerId="ADAL" clId="{9DA91C1F-307C-4928-9291-78EA5FA8B97C}" dt="2022-09-12T08:19:29.782" v="0" actId="1076"/>
      <pc:docMkLst>
        <pc:docMk/>
      </pc:docMkLst>
      <pc:sldChg chg="modSp mod">
        <pc:chgData name="舘下智子" userId="78dc71e0-788d-461a-8391-66dcf2dd92e9" providerId="ADAL" clId="{9DA91C1F-307C-4928-9291-78EA5FA8B97C}" dt="2022-09-12T08:19:29.782" v="0" actId="1076"/>
        <pc:sldMkLst>
          <pc:docMk/>
          <pc:sldMk cId="3621702294" sldId="259"/>
        </pc:sldMkLst>
        <pc:cxnChg chg="mod">
          <ac:chgData name="舘下智子" userId="78dc71e0-788d-461a-8391-66dcf2dd92e9" providerId="ADAL" clId="{9DA91C1F-307C-4928-9291-78EA5FA8B97C}" dt="2022-09-12T08:19:29.782" v="0" actId="1076"/>
          <ac:cxnSpMkLst>
            <pc:docMk/>
            <pc:sldMk cId="3621702294" sldId="259"/>
            <ac:cxnSpMk id="24" creationId="{96550530-5B9D-720D-4FF1-1C656CABBF41}"/>
          </ac:cxnSpMkLst>
        </pc:cxnChg>
      </pc:sldChg>
    </pc:docChg>
  </pc:docChgLst>
  <pc:docChgLst>
    <pc:chgData name="舘下　智子" userId="S::ptfr5-tateshita-tomoko@iwate-ed.jp::f682f544-a4cb-4fb0-b611-37fc4d7d5a06" providerId="AD" clId="Web-{A4174217-E9E8-496B-6023-65019C13455D}"/>
    <pc:docChg chg="addSld modSld sldOrd addMainMaster">
      <pc:chgData name="舘下　智子" userId="S::ptfr5-tateshita-tomoko@iwate-ed.jp::f682f544-a4cb-4fb0-b611-37fc4d7d5a06" providerId="AD" clId="Web-{A4174217-E9E8-496B-6023-65019C13455D}" dt="2023-04-16T08:49:54.505" v="17" actId="20577"/>
      <pc:docMkLst>
        <pc:docMk/>
      </pc:docMkLst>
      <pc:sldChg chg="modSp add ord">
        <pc:chgData name="舘下　智子" userId="S::ptfr5-tateshita-tomoko@iwate-ed.jp::f682f544-a4cb-4fb0-b611-37fc4d7d5a06" providerId="AD" clId="Web-{A4174217-E9E8-496B-6023-65019C13455D}" dt="2023-04-16T08:49:54.505" v="17" actId="20577"/>
        <pc:sldMkLst>
          <pc:docMk/>
          <pc:sldMk cId="694583409" sldId="264"/>
        </pc:sldMkLst>
        <pc:spChg chg="mod">
          <ac:chgData name="舘下　智子" userId="S::ptfr5-tateshita-tomoko@iwate-ed.jp::f682f544-a4cb-4fb0-b611-37fc4d7d5a06" providerId="AD" clId="Web-{A4174217-E9E8-496B-6023-65019C13455D}" dt="2023-04-16T08:49:37.895" v="9" actId="20577"/>
          <ac:spMkLst>
            <pc:docMk/>
            <pc:sldMk cId="694583409" sldId="264"/>
            <ac:spMk id="2" creationId="{2BA6F042-0D01-24B8-9DB2-97127EDB76CD}"/>
          </ac:spMkLst>
        </pc:spChg>
        <pc:spChg chg="mod">
          <ac:chgData name="舘下　智子" userId="S::ptfr5-tateshita-tomoko@iwate-ed.jp::f682f544-a4cb-4fb0-b611-37fc4d7d5a06" providerId="AD" clId="Web-{A4174217-E9E8-496B-6023-65019C13455D}" dt="2023-04-16T08:49:54.505" v="17" actId="20577"/>
          <ac:spMkLst>
            <pc:docMk/>
            <pc:sldMk cId="694583409" sldId="264"/>
            <ac:spMk id="3" creationId="{1C1646D3-B4ED-5339-86E5-8208CDD2F020}"/>
          </ac:spMkLst>
        </pc:spChg>
      </pc:sldChg>
      <pc:sldMasterChg chg="add addSldLayout">
        <pc:chgData name="舘下　智子" userId="S::ptfr5-tateshita-tomoko@iwate-ed.jp::f682f544-a4cb-4fb0-b611-37fc4d7d5a06" providerId="AD" clId="Web-{A4174217-E9E8-496B-6023-65019C13455D}" dt="2023-04-16T08:49:20.520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A4174217-E9E8-496B-6023-65019C13455D}" dt="2023-04-16T08:49:20.520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1122364"/>
            <a:ext cx="84201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5" indent="0" algn="ctr">
              <a:buNone/>
              <a:defRPr sz="1600"/>
            </a:lvl4pPr>
            <a:lvl5pPr marL="1828847" indent="0" algn="ctr">
              <a:buNone/>
              <a:defRPr sz="1600"/>
            </a:lvl5pPr>
            <a:lvl6pPr marL="2286058" indent="0" algn="ctr">
              <a:buNone/>
              <a:defRPr sz="1600"/>
            </a:lvl6pPr>
            <a:lvl7pPr marL="2743270" indent="0" algn="ctr">
              <a:buNone/>
              <a:defRPr sz="1600"/>
            </a:lvl7pPr>
            <a:lvl8pPr marL="3200482" indent="0" algn="ctr">
              <a:buNone/>
              <a:defRPr sz="1600"/>
            </a:lvl8pPr>
            <a:lvl9pPr marL="365769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2"/>
            <a:ext cx="419070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2"/>
            <a:ext cx="421134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2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65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2" cy="48736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1"/>
            </a:lvl3pPr>
            <a:lvl4pPr marL="1371635" indent="0">
              <a:buNone/>
              <a:defRPr sz="2000"/>
            </a:lvl4pPr>
            <a:lvl5pPr marL="1828847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2" indent="0">
              <a:buNone/>
              <a:defRPr sz="2000"/>
            </a:lvl8pPr>
            <a:lvl9pPr marL="3657693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0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3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70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27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9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9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5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6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a typeface="游ゴシック Light"/>
              </a:rPr>
              <a:t>Step4</a:t>
            </a:r>
            <a:r>
              <a:rPr kumimoji="1" lang="ja-JP" altLang="en-US">
                <a:ea typeface="游ゴシック Light"/>
              </a:rPr>
              <a:t>　曲がり角</a:t>
            </a:r>
            <a:r>
              <a:rPr lang="ja-JP" altLang="en-US">
                <a:ea typeface="游ゴシック Light"/>
              </a:rPr>
              <a:t>５</a:t>
            </a:r>
            <a:r>
              <a:rPr kumimoji="1" lang="ja-JP" altLang="en-US">
                <a:ea typeface="游ゴシック Light"/>
              </a:rPr>
              <a:t>課題</a:t>
            </a:r>
            <a:br>
              <a:rPr kumimoji="1" lang="en-US" altLang="ja-JP" dirty="0"/>
            </a:br>
            <a:r>
              <a:rPr lang="en-US" altLang="ja-JP" dirty="0">
                <a:ea typeface="游ゴシック Light"/>
              </a:rPr>
              <a:t>A４</a:t>
            </a:r>
            <a:r>
              <a:rPr kumimoji="1" lang="ja-JP" altLang="en-US">
                <a:ea typeface="游ゴシック Light"/>
              </a:rPr>
              <a:t>サイズ</a:t>
            </a:r>
            <a:r>
              <a:rPr lang="ja-JP" altLang="en-US">
                <a:ea typeface="游ゴシック Light"/>
              </a:rPr>
              <a:t>・８課題</a:t>
            </a:r>
            <a:endParaRPr kumimoji="1" lang="ja-JP" altLang="en-US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600">
                <a:ea typeface="游ゴシック"/>
              </a:rPr>
              <a:t>５ー１</a:t>
            </a:r>
            <a:r>
              <a:rPr lang="en-US" altLang="ja-JP" sz="3600">
                <a:ea typeface="游ゴシック"/>
              </a:rPr>
              <a:t>〜</a:t>
            </a:r>
            <a:r>
              <a:rPr lang="ja-JP" altLang="en-US" sz="3600">
                <a:ea typeface="游ゴシック"/>
              </a:rPr>
              <a:t> ５ー８</a:t>
            </a:r>
            <a:endParaRPr lang="en-US" altLang="ja-JP" sz="36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458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532510" y="979037"/>
            <a:ext cx="6846259" cy="4882103"/>
            <a:chOff x="1745870" y="338957"/>
            <a:chExt cx="6846259" cy="4882103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338957"/>
              <a:ext cx="6846259" cy="4882103"/>
              <a:chOff x="1392857" y="401302"/>
              <a:chExt cx="6846259" cy="4882103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401302"/>
                <a:ext cx="5949388" cy="4882103"/>
                <a:chOff x="1601202" y="141451"/>
                <a:chExt cx="5949388" cy="4882103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141451"/>
                  <a:ext cx="5949388" cy="4882103"/>
                  <a:chOff x="1601202" y="153977"/>
                  <a:chExt cx="5949388" cy="4882103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805054"/>
                    <a:chOff x="1644239" y="970913"/>
                    <a:chExt cx="5949388" cy="380505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805054"/>
                      <a:chOff x="173579" y="467993"/>
                      <a:chExt cx="5949388" cy="3805054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805054"/>
                        <a:chOff x="1080000" y="3249004"/>
                        <a:chExt cx="5949388" cy="3805054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4171117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61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1" y="26829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5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1" y="449608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9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9116" y="2406354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9116" y="4211376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288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259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437286" y="1271222"/>
            <a:ext cx="6846258" cy="3930788"/>
            <a:chOff x="1745870" y="-506778"/>
            <a:chExt cx="6846258" cy="3930788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06778"/>
              <a:ext cx="6846258" cy="3930788"/>
              <a:chOff x="1392857" y="-444433"/>
              <a:chExt cx="6846258" cy="3930788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44433"/>
                <a:ext cx="5949388" cy="3930788"/>
                <a:chOff x="1601202" y="-704284"/>
                <a:chExt cx="5949388" cy="3930788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04284"/>
                  <a:ext cx="5949388" cy="3930788"/>
                  <a:chOff x="1601202" y="-691758"/>
                  <a:chExt cx="5949388" cy="3930788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085045"/>
                    <a:chOff x="1644239" y="970913"/>
                    <a:chExt cx="5949388" cy="3085045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085045"/>
                      <a:chOff x="173579" y="467993"/>
                      <a:chExt cx="5949388" cy="3085045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085045"/>
                        <a:chOff x="1080000" y="3249004"/>
                        <a:chExt cx="5949388" cy="3085045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5974058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43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1" y="-1517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5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0" y="269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64738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9116" y="240635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159115" y="627017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180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170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884652" y="683711"/>
            <a:ext cx="5949388" cy="5762951"/>
            <a:chOff x="1745870" y="-538940"/>
            <a:chExt cx="5949388" cy="5762951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38940"/>
              <a:ext cx="5949388" cy="5762951"/>
              <a:chOff x="1392857" y="-476595"/>
              <a:chExt cx="5949388" cy="5762951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76595"/>
                <a:ext cx="5949388" cy="4682951"/>
                <a:chOff x="1601202" y="-736446"/>
                <a:chExt cx="5949388" cy="4682951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36446"/>
                  <a:ext cx="5949388" cy="4682951"/>
                  <a:chOff x="1601202" y="-723920"/>
                  <a:chExt cx="5949388" cy="468295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805054"/>
                    <a:chOff x="1644239" y="970913"/>
                    <a:chExt cx="5949388" cy="380505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805054"/>
                      <a:chOff x="173579" y="467993"/>
                      <a:chExt cx="5949388" cy="3805054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805054"/>
                        <a:chOff x="1080000" y="3249004"/>
                        <a:chExt cx="5949388" cy="3805054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4171117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61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0" y="161609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227461" y="-18392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>
                    <a:off x="4487460" y="395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9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9116" y="240341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619116" y="4746356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288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962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978306" y="1242010"/>
            <a:ext cx="5949388" cy="3960001"/>
            <a:chOff x="1745870" y="-535990"/>
            <a:chExt cx="5949388" cy="3960001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35990"/>
              <a:ext cx="5949388" cy="3960001"/>
              <a:chOff x="1392857" y="-473645"/>
              <a:chExt cx="5949388" cy="3960001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73645"/>
                <a:ext cx="5949388" cy="3960001"/>
                <a:chOff x="1601202" y="-733496"/>
                <a:chExt cx="5949388" cy="3960001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33496"/>
                  <a:ext cx="5949388" cy="3960001"/>
                  <a:chOff x="1601202" y="-720970"/>
                  <a:chExt cx="5949388" cy="396000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085045"/>
                    <a:chOff x="1644239" y="970913"/>
                    <a:chExt cx="5949388" cy="3085045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085045"/>
                      <a:chOff x="173579" y="467993"/>
                      <a:chExt cx="5949388" cy="3085045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085045"/>
                        <a:chOff x="1080000" y="3249004"/>
                        <a:chExt cx="5949388" cy="3085045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5974058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43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1" y="-18097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87461" y="215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1" y="269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44670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79116" y="604521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619115" y="6635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180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672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874925" y="986473"/>
            <a:ext cx="5949388" cy="4885054"/>
            <a:chOff x="1745870" y="338957"/>
            <a:chExt cx="5949388" cy="488505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338957"/>
              <a:ext cx="5949388" cy="4885054"/>
              <a:chOff x="1392857" y="401302"/>
              <a:chExt cx="5949388" cy="4885054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401302"/>
                <a:ext cx="5949388" cy="4885054"/>
                <a:chOff x="1601202" y="141451"/>
                <a:chExt cx="5949388" cy="4885054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141451"/>
                  <a:ext cx="5949388" cy="4885054"/>
                  <a:chOff x="1601202" y="153977"/>
                  <a:chExt cx="5949388" cy="4885054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805054"/>
                    <a:chOff x="1644239" y="970913"/>
                    <a:chExt cx="5949388" cy="380505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805054"/>
                      <a:chOff x="173579" y="467993"/>
                      <a:chExt cx="5949388" cy="3805054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805054"/>
                        <a:chOff x="1080000" y="3249004"/>
                        <a:chExt cx="5949388" cy="3805054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4171117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61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932132" y="449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4129550" y="269609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>
                    <a:off x="5567460" y="297653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9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9116" y="1430649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079116" y="240341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288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255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865303" y="1260244"/>
            <a:ext cx="5949388" cy="3941766"/>
            <a:chOff x="1745870" y="-517756"/>
            <a:chExt cx="5949388" cy="3941766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17756"/>
              <a:ext cx="5949388" cy="3941766"/>
              <a:chOff x="1392857" y="-455411"/>
              <a:chExt cx="5949388" cy="3941766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55411"/>
                <a:ext cx="5949388" cy="3941766"/>
                <a:chOff x="1601202" y="-715262"/>
                <a:chExt cx="5949388" cy="3941766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15262"/>
                  <a:ext cx="5949388" cy="3941766"/>
                  <a:chOff x="1601202" y="-702736"/>
                  <a:chExt cx="5949388" cy="3941766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085045"/>
                    <a:chOff x="1644239" y="970913"/>
                    <a:chExt cx="5949388" cy="3085045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085045"/>
                      <a:chOff x="173579" y="467993"/>
                      <a:chExt cx="5949388" cy="3085045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085045"/>
                        <a:chOff x="1080000" y="3249004"/>
                        <a:chExt cx="5949388" cy="3085045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5974058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43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951324" y="-162736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125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41499" y="269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64738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9116" y="150635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079115" y="1945716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180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329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532510" y="550475"/>
            <a:ext cx="6846259" cy="5757050"/>
            <a:chOff x="1745870" y="-535990"/>
            <a:chExt cx="6846259" cy="5757050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35990"/>
              <a:ext cx="6846259" cy="5757050"/>
              <a:chOff x="1392857" y="-473645"/>
              <a:chExt cx="6846259" cy="5757050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73645"/>
                <a:ext cx="5949388" cy="5757050"/>
                <a:chOff x="1601202" y="-733496"/>
                <a:chExt cx="5949388" cy="5757050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33496"/>
                  <a:ext cx="5949388" cy="5757050"/>
                  <a:chOff x="1601202" y="-720970"/>
                  <a:chExt cx="5949388" cy="5757050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5949388" cy="3805054"/>
                    <a:chOff x="1644239" y="970913"/>
                    <a:chExt cx="5949388" cy="380505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5949388" cy="3805054"/>
                      <a:chOff x="173579" y="467993"/>
                      <a:chExt cx="5949388" cy="3805054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5949388" cy="3805054"/>
                        <a:chOff x="1080000" y="3249004"/>
                        <a:chExt cx="5949388" cy="3805054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63129" y="4171117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4146259" y="61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0" y="-18097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5903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1" y="449608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7BE29953-654D-6E0A-7C4E-33F64188BF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0" y="2699029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0AF1E92E-3D77-3553-F202-89A39F909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027461" y="160156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97CE6082-A314-7A10-1C8E-6009280CD1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6827460" y="449608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461" y="3946505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9116" y="2406354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9116" y="420340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D015D7E6-C374-49C3-9D01-D8DCE6D17E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9114" y="2406353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EAA478CB-574D-B88F-94D3-4A7A365B17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73347" y="4203404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2129" y="2884011"/>
              <a:ext cx="25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36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FA053DE-764D-22C4-308E-F2D2AFA023B4}"/>
              </a:ext>
            </a:extLst>
          </p:cNvPr>
          <p:cNvGrpSpPr/>
          <p:nvPr/>
        </p:nvGrpSpPr>
        <p:grpSpPr>
          <a:xfrm>
            <a:off x="1437286" y="1258409"/>
            <a:ext cx="7932516" cy="3943601"/>
            <a:chOff x="1745870" y="-519591"/>
            <a:chExt cx="7932516" cy="3943601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D1BB69D-FFA5-136B-9748-34BFE9B464C1}"/>
                </a:ext>
              </a:extLst>
            </p:cNvPr>
            <p:cNvGrpSpPr/>
            <p:nvPr/>
          </p:nvGrpSpPr>
          <p:grpSpPr>
            <a:xfrm>
              <a:off x="1745870" y="-519591"/>
              <a:ext cx="7932516" cy="3943601"/>
              <a:chOff x="1392857" y="-457246"/>
              <a:chExt cx="7932516" cy="3943601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2DA757F8-8416-F97E-B7DB-DD137994BDE9}"/>
                  </a:ext>
                </a:extLst>
              </p:cNvPr>
              <p:cNvGrpSpPr/>
              <p:nvPr/>
            </p:nvGrpSpPr>
            <p:grpSpPr>
              <a:xfrm>
                <a:off x="1392857" y="-457246"/>
                <a:ext cx="7029389" cy="3943601"/>
                <a:chOff x="1601202" y="-717097"/>
                <a:chExt cx="7029389" cy="3943601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2E9D8D8-772D-F27B-1CEC-1D9AE640D19D}"/>
                    </a:ext>
                  </a:extLst>
                </p:cNvPr>
                <p:cNvGrpSpPr/>
                <p:nvPr/>
              </p:nvGrpSpPr>
              <p:grpSpPr>
                <a:xfrm>
                  <a:off x="1601202" y="-717097"/>
                  <a:ext cx="7029389" cy="3943601"/>
                  <a:chOff x="1601202" y="-704571"/>
                  <a:chExt cx="7029389" cy="394360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5877F43-B0E9-F7E8-7BE3-C609F62EDC2D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53977"/>
                    <a:ext cx="7029389" cy="2005054"/>
                    <a:chOff x="1644239" y="970913"/>
                    <a:chExt cx="7029389" cy="200505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80CB6DAD-57F3-AA20-0E49-FB8E09C03B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44239" y="970913"/>
                      <a:ext cx="7029389" cy="2005054"/>
                      <a:chOff x="173579" y="467993"/>
                      <a:chExt cx="7029389" cy="2005054"/>
                    </a:xfrm>
                  </p:grpSpPr>
                  <p:grpSp>
                    <p:nvGrpSpPr>
                      <p:cNvPr id="15" name="グループ化 14">
                        <a:extLst>
                          <a:ext uri="{FF2B5EF4-FFF2-40B4-BE49-F238E27FC236}">
                            <a16:creationId xmlns:a16="http://schemas.microsoft.com/office/drawing/2014/main" id="{E601ECA3-68D3-8EDA-F576-163A45C2E4D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579" y="467993"/>
                        <a:ext cx="7029389" cy="2005054"/>
                        <a:chOff x="1080000" y="3249004"/>
                        <a:chExt cx="7029389" cy="2005054"/>
                      </a:xfrm>
                    </p:grpSpPr>
                    <p:sp>
                      <p:nvSpPr>
                        <p:cNvPr id="17" name="フローチャート: 結合子 16">
                          <a:extLst>
                            <a:ext uri="{FF2B5EF4-FFF2-40B4-BE49-F238E27FC236}">
                              <a16:creationId xmlns:a16="http://schemas.microsoft.com/office/drawing/2014/main" id="{52F24656-E021-EB80-78F3-614815B709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80000" y="3249004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18" name="フローチャート: 結合子 17">
                          <a:extLst>
                            <a:ext uri="{FF2B5EF4-FFF2-40B4-BE49-F238E27FC236}">
                              <a16:creationId xmlns:a16="http://schemas.microsoft.com/office/drawing/2014/main" id="{E9CA4329-2FEA-2498-51E6-7115812AF2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43130" y="4894057"/>
                          <a:ext cx="366259" cy="359991"/>
                        </a:xfrm>
                        <a:prstGeom prst="flowChartConnector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cxnSp>
                      <p:nvCxnSpPr>
                        <p:cNvPr id="19" name="直線コネクタ 18">
                          <a:extLst>
                            <a:ext uri="{FF2B5EF4-FFF2-40B4-BE49-F238E27FC236}">
                              <a16:creationId xmlns:a16="http://schemas.microsoft.com/office/drawing/2014/main" id="{9B7E6493-D422-BEE2-9B70-51390D2246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5226259" y="4354058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B3376404-DDFB-E76E-1E47-AD9DF1D04D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39838" y="67304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1D4238B5-36A1-42C5-894C-1BB465E244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910498" y="207596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72A0A83-3753-AAB6-7F10-FA6063549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6112155" y="-16457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775995F3-DDE7-233E-CE98-81D50457F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5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コネクタ 20">
                    <a:extLst>
                      <a:ext uri="{FF2B5EF4-FFF2-40B4-BE49-F238E27FC236}">
                        <a16:creationId xmlns:a16="http://schemas.microsoft.com/office/drawing/2014/main" id="{3D124024-7CBE-5831-DCEB-6564425B11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0" y="269903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" name="直線コネクタ 1">
                    <a:extLst>
                      <a:ext uri="{FF2B5EF4-FFF2-40B4-BE49-F238E27FC236}">
                        <a16:creationId xmlns:a16="http://schemas.microsoft.com/office/drawing/2014/main" id="{E3848957-BDEB-9BF9-CE8A-1C5E554533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227460" y="-164570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コネクタ 21">
                    <a:extLst>
                      <a:ext uri="{FF2B5EF4-FFF2-40B4-BE49-F238E27FC236}">
                        <a16:creationId xmlns:a16="http://schemas.microsoft.com/office/drawing/2014/main" id="{8F94C5BD-BEF3-DA0C-9954-CFE02B5BCA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6107461" y="269902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>
                    <a:extLst>
                      <a:ext uri="{FF2B5EF4-FFF2-40B4-BE49-F238E27FC236}">
                        <a16:creationId xmlns:a16="http://schemas.microsoft.com/office/drawing/2014/main" id="{995AC434-AB1C-BDA3-F4D8-E104F0A039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7907461" y="-16457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789C3C98-2669-0923-3BE5-090D3DEA06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461" y="2146505"/>
                  <a:ext cx="28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C3295DE6-F6A2-8B81-CBB7-A4896E2AD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50590" y="364738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8F773AB2-E7C6-86E6-70C9-638614EA8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5986" y="240635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6550530-5B9D-720D-4FF1-1C656CABBF4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5359116" y="629581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線コネクタ 2">
                <a:extLst>
                  <a:ext uri="{FF2B5EF4-FFF2-40B4-BE49-F238E27FC236}">
                    <a16:creationId xmlns:a16="http://schemas.microsoft.com/office/drawing/2014/main" id="{E444C490-C470-C72A-CDC9-90DDB0C1DA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9115" y="2406355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6E0583DB-A13F-029E-7C38-E8B9170438A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8245373" y="622754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EDE6CF-5281-8934-0D4F-B4618F890B6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872129" y="1264010"/>
              <a:ext cx="14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11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0</Words>
  <Application>Microsoft Office PowerPoint</Application>
  <PresentationFormat>A4 210 x 297 mm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Office テーマ</vt:lpstr>
      <vt:lpstr>Step4　曲がり角５課題 A４サイズ・８課題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10</cp:revision>
  <dcterms:created xsi:type="dcterms:W3CDTF">2022-08-26T01:15:12Z</dcterms:created>
  <dcterms:modified xsi:type="dcterms:W3CDTF">2023-04-16T08:51:12Z</dcterms:modified>
</cp:coreProperties>
</file>