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4" r:id="rId3"/>
    <p:sldId id="262" r:id="rId4"/>
    <p:sldId id="259" r:id="rId5"/>
    <p:sldId id="258" r:id="rId6"/>
    <p:sldId id="257" r:id="rId7"/>
    <p:sldId id="261" r:id="rId8"/>
    <p:sldId id="260" r:id="rId9"/>
    <p:sldId id="256" r:id="rId10"/>
    <p:sldId id="263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174217-E9E8-496B-6023-65019C13455D}" v="19" dt="2023-04-16T08:49:54.505"/>
    <p1510:client id="{FD8F5FB4-47B6-A708-5CF2-39601CBFE9A4}" v="2" dt="2023-04-16T08:51:09.2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662" y="-451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舘下　智子" userId="S::ptfr5-tateshita-tomoko@iwate-ed.jp::f682f544-a4cb-4fb0-b611-37fc4d7d5a06" providerId="AD" clId="Web-{FD8F5FB4-47B6-A708-5CF2-39601CBFE9A4}"/>
    <pc:docChg chg="modSld">
      <pc:chgData name="舘下　智子" userId="S::ptfr5-tateshita-tomoko@iwate-ed.jp::f682f544-a4cb-4fb0-b611-37fc4d7d5a06" providerId="AD" clId="Web-{FD8F5FB4-47B6-A708-5CF2-39601CBFE9A4}" dt="2023-04-16T08:51:09.292" v="1" actId="20577"/>
      <pc:docMkLst>
        <pc:docMk/>
      </pc:docMkLst>
      <pc:sldChg chg="modSp">
        <pc:chgData name="舘下　智子" userId="S::ptfr5-tateshita-tomoko@iwate-ed.jp::f682f544-a4cb-4fb0-b611-37fc4d7d5a06" providerId="AD" clId="Web-{FD8F5FB4-47B6-A708-5CF2-39601CBFE9A4}" dt="2023-04-16T08:51:09.292" v="1" actId="20577"/>
        <pc:sldMkLst>
          <pc:docMk/>
          <pc:sldMk cId="694583409" sldId="264"/>
        </pc:sldMkLst>
        <pc:spChg chg="mod">
          <ac:chgData name="舘下　智子" userId="S::ptfr5-tateshita-tomoko@iwate-ed.jp::f682f544-a4cb-4fb0-b611-37fc4d7d5a06" providerId="AD" clId="Web-{FD8F5FB4-47B6-A708-5CF2-39601CBFE9A4}" dt="2023-04-16T08:51:09.292" v="1" actId="20577"/>
          <ac:spMkLst>
            <pc:docMk/>
            <pc:sldMk cId="694583409" sldId="264"/>
            <ac:spMk id="3" creationId="{1C1646D3-B4ED-5339-86E5-8208CDD2F020}"/>
          </ac:spMkLst>
        </pc:spChg>
      </pc:sldChg>
    </pc:docChg>
  </pc:docChgLst>
  <pc:docChgLst>
    <pc:chgData name="舘下智子" userId="78dc71e0-788d-461a-8391-66dcf2dd92e9" providerId="ADAL" clId="{1B3CE2D5-E3FA-4563-BC84-C1F0267AC572}"/>
    <pc:docChg chg="undo custSel addSld delSld modSld sldOrd">
      <pc:chgData name="舘下智子" userId="78dc71e0-788d-461a-8391-66dcf2dd92e9" providerId="ADAL" clId="{1B3CE2D5-E3FA-4563-BC84-C1F0267AC572}" dt="2022-08-28T10:25:35.140" v="266" actId="1076"/>
      <pc:docMkLst>
        <pc:docMk/>
      </pc:docMkLst>
      <pc:sldChg chg="addSp delSp modSp mod ord modClrScheme chgLayout">
        <pc:chgData name="舘下智子" userId="78dc71e0-788d-461a-8391-66dcf2dd92e9" providerId="ADAL" clId="{1B3CE2D5-E3FA-4563-BC84-C1F0267AC572}" dt="2022-08-28T05:52:43.401" v="178"/>
        <pc:sldMkLst>
          <pc:docMk/>
          <pc:sldMk cId="2372361942" sldId="256"/>
        </pc:sldMkLst>
        <pc:spChg chg="del">
          <ac:chgData name="舘下智子" userId="78dc71e0-788d-461a-8391-66dcf2dd92e9" providerId="ADAL" clId="{1B3CE2D5-E3FA-4563-BC84-C1F0267AC572}" dt="2022-08-28T03:38:52.367" v="0" actId="700"/>
          <ac:spMkLst>
            <pc:docMk/>
            <pc:sldMk cId="2372361942" sldId="256"/>
            <ac:spMk id="2" creationId="{0EE47B67-3997-E104-4E01-00B853B86B39}"/>
          </ac:spMkLst>
        </pc:spChg>
        <pc:spChg chg="del">
          <ac:chgData name="舘下智子" userId="78dc71e0-788d-461a-8391-66dcf2dd92e9" providerId="ADAL" clId="{1B3CE2D5-E3FA-4563-BC84-C1F0267AC572}" dt="2022-08-28T03:38:52.367" v="0" actId="700"/>
          <ac:spMkLst>
            <pc:docMk/>
            <pc:sldMk cId="2372361942" sldId="256"/>
            <ac:spMk id="3" creationId="{21F69A38-A360-7A78-D4DA-EBD5BDA76DD7}"/>
          </ac:spMkLst>
        </pc:spChg>
        <pc:spChg chg="mod">
          <ac:chgData name="舘下智子" userId="78dc71e0-788d-461a-8391-66dcf2dd92e9" providerId="ADAL" clId="{1B3CE2D5-E3FA-4563-BC84-C1F0267AC572}" dt="2022-08-28T05:52:05.702" v="173" actId="571"/>
          <ac:spMkLst>
            <pc:docMk/>
            <pc:sldMk cId="2372361942" sldId="256"/>
            <ac:spMk id="17" creationId="{52F24656-E021-EB80-78F3-614815B70930}"/>
          </ac:spMkLst>
        </pc:spChg>
        <pc:spChg chg="mod">
          <ac:chgData name="舘下智子" userId="78dc71e0-788d-461a-8391-66dcf2dd92e9" providerId="ADAL" clId="{1B3CE2D5-E3FA-4563-BC84-C1F0267AC572}" dt="2022-08-28T05:52:05.702" v="173" actId="571"/>
          <ac:spMkLst>
            <pc:docMk/>
            <pc:sldMk cId="2372361942" sldId="256"/>
            <ac:spMk id="18" creationId="{E9CA4329-2FEA-2498-51E6-7115812AF2C9}"/>
          </ac:spMkLst>
        </pc:spChg>
        <pc:grpChg chg="add mod">
          <ac:chgData name="舘下智子" userId="78dc71e0-788d-461a-8391-66dcf2dd92e9" providerId="ADAL" clId="{1B3CE2D5-E3FA-4563-BC84-C1F0267AC572}" dt="2022-08-28T05:52:05.702" v="173" actId="571"/>
          <ac:grpSpMkLst>
            <pc:docMk/>
            <pc:sldMk cId="2372361942" sldId="256"/>
            <ac:grpSpMk id="4" creationId="{ED1BB69D-FFA5-136B-9748-34BFE9B464C1}"/>
          </ac:grpSpMkLst>
        </pc:grpChg>
        <pc:grpChg chg="mod">
          <ac:chgData name="舘下智子" userId="78dc71e0-788d-461a-8391-66dcf2dd92e9" providerId="ADAL" clId="{1B3CE2D5-E3FA-4563-BC84-C1F0267AC572}" dt="2022-08-28T05:52:05.702" v="173" actId="571"/>
          <ac:grpSpMkLst>
            <pc:docMk/>
            <pc:sldMk cId="2372361942" sldId="256"/>
            <ac:grpSpMk id="5" creationId="{2DA757F8-8416-F97E-B7DB-DD137994BDE9}"/>
          </ac:grpSpMkLst>
        </pc:grpChg>
        <pc:grpChg chg="mod">
          <ac:chgData name="舘下智子" userId="78dc71e0-788d-461a-8391-66dcf2dd92e9" providerId="ADAL" clId="{1B3CE2D5-E3FA-4563-BC84-C1F0267AC572}" dt="2022-08-28T05:52:05.702" v="173" actId="571"/>
          <ac:grpSpMkLst>
            <pc:docMk/>
            <pc:sldMk cId="2372361942" sldId="256"/>
            <ac:grpSpMk id="7" creationId="{D2E9D8D8-772D-F27B-1CEC-1D9AE640D19D}"/>
          </ac:grpSpMkLst>
        </pc:grpChg>
        <pc:grpChg chg="mod">
          <ac:chgData name="舘下智子" userId="78dc71e0-788d-461a-8391-66dcf2dd92e9" providerId="ADAL" clId="{1B3CE2D5-E3FA-4563-BC84-C1F0267AC572}" dt="2022-08-28T05:52:05.702" v="173" actId="571"/>
          <ac:grpSpMkLst>
            <pc:docMk/>
            <pc:sldMk cId="2372361942" sldId="256"/>
            <ac:grpSpMk id="10" creationId="{75877F43-B0E9-F7E8-7BE3-C609F62EDC2D}"/>
          </ac:grpSpMkLst>
        </pc:grpChg>
        <pc:grpChg chg="mod">
          <ac:chgData name="舘下智子" userId="78dc71e0-788d-461a-8391-66dcf2dd92e9" providerId="ADAL" clId="{1B3CE2D5-E3FA-4563-BC84-C1F0267AC572}" dt="2022-08-28T05:52:05.702" v="173" actId="571"/>
          <ac:grpSpMkLst>
            <pc:docMk/>
            <pc:sldMk cId="2372361942" sldId="256"/>
            <ac:grpSpMk id="13" creationId="{80CB6DAD-57F3-AA20-0E49-FB8E09C03B9F}"/>
          </ac:grpSpMkLst>
        </pc:grpChg>
        <pc:grpChg chg="mod">
          <ac:chgData name="舘下智子" userId="78dc71e0-788d-461a-8391-66dcf2dd92e9" providerId="ADAL" clId="{1B3CE2D5-E3FA-4563-BC84-C1F0267AC572}" dt="2022-08-28T05:52:05.702" v="173" actId="571"/>
          <ac:grpSpMkLst>
            <pc:docMk/>
            <pc:sldMk cId="2372361942" sldId="256"/>
            <ac:grpSpMk id="15" creationId="{E601ECA3-68D3-8EDA-F576-163A45C2E4DD}"/>
          </ac:grpSpMkLst>
        </pc:grpChg>
        <pc:grpChg chg="add mod">
          <ac:chgData name="舘下智子" userId="78dc71e0-788d-461a-8391-66dcf2dd92e9" providerId="ADAL" clId="{1B3CE2D5-E3FA-4563-BC84-C1F0267AC572}" dt="2022-08-28T05:52:10.259" v="174" actId="1076"/>
          <ac:grpSpMkLst>
            <pc:docMk/>
            <pc:sldMk cId="2372361942" sldId="256"/>
            <ac:grpSpMk id="25" creationId="{3FA053DE-764D-22C4-308E-F2D2AFA023B4}"/>
          </ac:grpSpMkLst>
        </pc:grpChg>
        <pc:cxnChg chg="mod">
          <ac:chgData name="舘下智子" userId="78dc71e0-788d-461a-8391-66dcf2dd92e9" providerId="ADAL" clId="{1B3CE2D5-E3FA-4563-BC84-C1F0267AC572}" dt="2022-08-28T05:52:05.702" v="173" actId="571"/>
          <ac:cxnSpMkLst>
            <pc:docMk/>
            <pc:sldMk cId="2372361942" sldId="256"/>
            <ac:cxnSpMk id="6" creationId="{8F773AB2-E7C6-86E6-70C9-638614EA89CC}"/>
          </ac:cxnSpMkLst>
        </pc:cxnChg>
        <pc:cxnChg chg="mod">
          <ac:chgData name="舘下智子" userId="78dc71e0-788d-461a-8391-66dcf2dd92e9" providerId="ADAL" clId="{1B3CE2D5-E3FA-4563-BC84-C1F0267AC572}" dt="2022-08-28T05:52:05.702" v="173" actId="571"/>
          <ac:cxnSpMkLst>
            <pc:docMk/>
            <pc:sldMk cId="2372361942" sldId="256"/>
            <ac:cxnSpMk id="8" creationId="{789C3C98-2669-0923-3BE5-090D3DEA06F4}"/>
          </ac:cxnSpMkLst>
        </pc:cxnChg>
        <pc:cxnChg chg="mod">
          <ac:chgData name="舘下智子" userId="78dc71e0-788d-461a-8391-66dcf2dd92e9" providerId="ADAL" clId="{1B3CE2D5-E3FA-4563-BC84-C1F0267AC572}" dt="2022-08-28T05:52:05.702" v="173" actId="571"/>
          <ac:cxnSpMkLst>
            <pc:docMk/>
            <pc:sldMk cId="2372361942" sldId="256"/>
            <ac:cxnSpMk id="9" creationId="{C3295DE6-F6A2-8B81-CBB7-A4896E2AD0F9}"/>
          </ac:cxnSpMkLst>
        </pc:cxnChg>
        <pc:cxnChg chg="mod">
          <ac:chgData name="舘下智子" userId="78dc71e0-788d-461a-8391-66dcf2dd92e9" providerId="ADAL" clId="{1B3CE2D5-E3FA-4563-BC84-C1F0267AC572}" dt="2022-08-28T05:52:05.702" v="173" actId="571"/>
          <ac:cxnSpMkLst>
            <pc:docMk/>
            <pc:sldMk cId="2372361942" sldId="256"/>
            <ac:cxnSpMk id="11" creationId="{672A0A83-3753-AAB6-7F10-FA60635498DC}"/>
          </ac:cxnSpMkLst>
        </pc:cxnChg>
        <pc:cxnChg chg="mod">
          <ac:chgData name="舘下智子" userId="78dc71e0-788d-461a-8391-66dcf2dd92e9" providerId="ADAL" clId="{1B3CE2D5-E3FA-4563-BC84-C1F0267AC572}" dt="2022-08-28T05:52:05.702" v="173" actId="571"/>
          <ac:cxnSpMkLst>
            <pc:docMk/>
            <pc:sldMk cId="2372361942" sldId="256"/>
            <ac:cxnSpMk id="12" creationId="{775995F3-DDE7-233E-CE98-81D50457F16D}"/>
          </ac:cxnSpMkLst>
        </pc:cxnChg>
        <pc:cxnChg chg="mod">
          <ac:chgData name="舘下智子" userId="78dc71e0-788d-461a-8391-66dcf2dd92e9" providerId="ADAL" clId="{1B3CE2D5-E3FA-4563-BC84-C1F0267AC572}" dt="2022-08-28T05:52:05.702" v="173" actId="571"/>
          <ac:cxnSpMkLst>
            <pc:docMk/>
            <pc:sldMk cId="2372361942" sldId="256"/>
            <ac:cxnSpMk id="14" creationId="{1D4238B5-36A1-42C5-894C-1BB465E24478}"/>
          </ac:cxnSpMkLst>
        </pc:cxnChg>
        <pc:cxnChg chg="mod">
          <ac:chgData name="舘下智子" userId="78dc71e0-788d-461a-8391-66dcf2dd92e9" providerId="ADAL" clId="{1B3CE2D5-E3FA-4563-BC84-C1F0267AC572}" dt="2022-08-28T05:52:05.702" v="173" actId="571"/>
          <ac:cxnSpMkLst>
            <pc:docMk/>
            <pc:sldMk cId="2372361942" sldId="256"/>
            <ac:cxnSpMk id="16" creationId="{B3376404-DDFB-E76E-1E47-AD9DF1D04D69}"/>
          </ac:cxnSpMkLst>
        </pc:cxnChg>
        <pc:cxnChg chg="mod">
          <ac:chgData name="舘下智子" userId="78dc71e0-788d-461a-8391-66dcf2dd92e9" providerId="ADAL" clId="{1B3CE2D5-E3FA-4563-BC84-C1F0267AC572}" dt="2022-08-28T05:52:05.702" v="173" actId="571"/>
          <ac:cxnSpMkLst>
            <pc:docMk/>
            <pc:sldMk cId="2372361942" sldId="256"/>
            <ac:cxnSpMk id="19" creationId="{9B7E6493-D422-BEE2-9B70-51390D224660}"/>
          </ac:cxnSpMkLst>
        </pc:cxnChg>
        <pc:cxnChg chg="add mod">
          <ac:chgData name="舘下智子" userId="78dc71e0-788d-461a-8391-66dcf2dd92e9" providerId="ADAL" clId="{1B3CE2D5-E3FA-4563-BC84-C1F0267AC572}" dt="2022-08-28T05:52:05.702" v="173" actId="571"/>
          <ac:cxnSpMkLst>
            <pc:docMk/>
            <pc:sldMk cId="2372361942" sldId="256"/>
            <ac:cxnSpMk id="20" creationId="{7FEDE6CF-5281-8934-0D4F-B4618F890B6D}"/>
          </ac:cxnSpMkLst>
        </pc:cxnChg>
        <pc:cxnChg chg="add mod">
          <ac:chgData name="舘下智子" userId="78dc71e0-788d-461a-8391-66dcf2dd92e9" providerId="ADAL" clId="{1B3CE2D5-E3FA-4563-BC84-C1F0267AC572}" dt="2022-08-28T05:52:05.702" v="173" actId="571"/>
          <ac:cxnSpMkLst>
            <pc:docMk/>
            <pc:sldMk cId="2372361942" sldId="256"/>
            <ac:cxnSpMk id="21" creationId="{3D124024-7CBE-5831-DCEB-6564425B11D5}"/>
          </ac:cxnSpMkLst>
        </pc:cxnChg>
        <pc:cxnChg chg="add mod">
          <ac:chgData name="舘下智子" userId="78dc71e0-788d-461a-8391-66dcf2dd92e9" providerId="ADAL" clId="{1B3CE2D5-E3FA-4563-BC84-C1F0267AC572}" dt="2022-08-28T05:28:32.600" v="72" actId="571"/>
          <ac:cxnSpMkLst>
            <pc:docMk/>
            <pc:sldMk cId="2372361942" sldId="256"/>
            <ac:cxnSpMk id="22" creationId="{E0A0E8C1-BB60-5CD3-1BA1-19DE88DAD7DB}"/>
          </ac:cxnSpMkLst>
        </pc:cxnChg>
        <pc:cxnChg chg="add mod">
          <ac:chgData name="舘下智子" userId="78dc71e0-788d-461a-8391-66dcf2dd92e9" providerId="ADAL" clId="{1B3CE2D5-E3FA-4563-BC84-C1F0267AC572}" dt="2022-08-28T05:28:32.600" v="72" actId="571"/>
          <ac:cxnSpMkLst>
            <pc:docMk/>
            <pc:sldMk cId="2372361942" sldId="256"/>
            <ac:cxnSpMk id="23" creationId="{61B5A202-F5D8-2926-F9C7-FA1FAF4B001B}"/>
          </ac:cxnSpMkLst>
        </pc:cxnChg>
        <pc:cxnChg chg="add mod">
          <ac:chgData name="舘下智子" userId="78dc71e0-788d-461a-8391-66dcf2dd92e9" providerId="ADAL" clId="{1B3CE2D5-E3FA-4563-BC84-C1F0267AC572}" dt="2022-08-28T05:52:05.702" v="173" actId="571"/>
          <ac:cxnSpMkLst>
            <pc:docMk/>
            <pc:sldMk cId="2372361942" sldId="256"/>
            <ac:cxnSpMk id="24" creationId="{96550530-5B9D-720D-4FF1-1C656CABBF41}"/>
          </ac:cxnSpMkLst>
        </pc:cxnChg>
        <pc:cxnChg chg="add mod">
          <ac:chgData name="舘下智子" userId="78dc71e0-788d-461a-8391-66dcf2dd92e9" providerId="ADAL" clId="{1B3CE2D5-E3FA-4563-BC84-C1F0267AC572}" dt="2022-08-28T05:52:05.702" v="173" actId="571"/>
          <ac:cxnSpMkLst>
            <pc:docMk/>
            <pc:sldMk cId="2372361942" sldId="256"/>
            <ac:cxnSpMk id="26" creationId="{7BE29953-654D-6E0A-7C4E-33F64188BF07}"/>
          </ac:cxnSpMkLst>
        </pc:cxnChg>
        <pc:cxnChg chg="add mod">
          <ac:chgData name="舘下智子" userId="78dc71e0-788d-461a-8391-66dcf2dd92e9" providerId="ADAL" clId="{1B3CE2D5-E3FA-4563-BC84-C1F0267AC572}" dt="2022-08-28T05:52:05.702" v="173" actId="571"/>
          <ac:cxnSpMkLst>
            <pc:docMk/>
            <pc:sldMk cId="2372361942" sldId="256"/>
            <ac:cxnSpMk id="27" creationId="{D015D7E6-C374-49C3-9D01-D8DCE6D17EC8}"/>
          </ac:cxnSpMkLst>
        </pc:cxnChg>
        <pc:cxnChg chg="add mod">
          <ac:chgData name="舘下智子" userId="78dc71e0-788d-461a-8391-66dcf2dd92e9" providerId="ADAL" clId="{1B3CE2D5-E3FA-4563-BC84-C1F0267AC572}" dt="2022-08-28T05:52:05.702" v="173" actId="571"/>
          <ac:cxnSpMkLst>
            <pc:docMk/>
            <pc:sldMk cId="2372361942" sldId="256"/>
            <ac:cxnSpMk id="28" creationId="{0AF1E92E-3D77-3553-F202-89A39F9098CA}"/>
          </ac:cxnSpMkLst>
        </pc:cxnChg>
        <pc:cxnChg chg="add mod">
          <ac:chgData name="舘下智子" userId="78dc71e0-788d-461a-8391-66dcf2dd92e9" providerId="ADAL" clId="{1B3CE2D5-E3FA-4563-BC84-C1F0267AC572}" dt="2022-08-28T05:52:05.702" v="173" actId="571"/>
          <ac:cxnSpMkLst>
            <pc:docMk/>
            <pc:sldMk cId="2372361942" sldId="256"/>
            <ac:cxnSpMk id="29" creationId="{EAA478CB-574D-B88F-94D3-4A7A365B1710}"/>
          </ac:cxnSpMkLst>
        </pc:cxnChg>
        <pc:cxnChg chg="add mod">
          <ac:chgData name="舘下智子" userId="78dc71e0-788d-461a-8391-66dcf2dd92e9" providerId="ADAL" clId="{1B3CE2D5-E3FA-4563-BC84-C1F0267AC572}" dt="2022-08-28T05:52:05.702" v="173" actId="571"/>
          <ac:cxnSpMkLst>
            <pc:docMk/>
            <pc:sldMk cId="2372361942" sldId="256"/>
            <ac:cxnSpMk id="30" creationId="{97CE6082-A314-7A10-1C8E-6009280CD12B}"/>
          </ac:cxnSpMkLst>
        </pc:cxnChg>
      </pc:sldChg>
      <pc:sldChg chg="modSp add mod">
        <pc:chgData name="舘下智子" userId="78dc71e0-788d-461a-8391-66dcf2dd92e9" providerId="ADAL" clId="{1B3CE2D5-E3FA-4563-BC84-C1F0267AC572}" dt="2022-08-28T05:46:36.954" v="146" actId="1076"/>
        <pc:sldMkLst>
          <pc:docMk/>
          <pc:sldMk cId="2066720504" sldId="257"/>
        </pc:sldMkLst>
        <pc:spChg chg="mod">
          <ac:chgData name="舘下智子" userId="78dc71e0-788d-461a-8391-66dcf2dd92e9" providerId="ADAL" clId="{1B3CE2D5-E3FA-4563-BC84-C1F0267AC572}" dt="2022-08-28T05:34:38.289" v="85" actId="1076"/>
          <ac:spMkLst>
            <pc:docMk/>
            <pc:sldMk cId="2066720504" sldId="257"/>
            <ac:spMk id="18" creationId="{E9CA4329-2FEA-2498-51E6-7115812AF2C9}"/>
          </ac:spMkLst>
        </pc:spChg>
        <pc:grpChg chg="mod">
          <ac:chgData name="舘下智子" userId="78dc71e0-788d-461a-8391-66dcf2dd92e9" providerId="ADAL" clId="{1B3CE2D5-E3FA-4563-BC84-C1F0267AC572}" dt="2022-08-28T05:35:58.642" v="95" actId="1076"/>
          <ac:grpSpMkLst>
            <pc:docMk/>
            <pc:sldMk cId="2066720504" sldId="257"/>
            <ac:grpSpMk id="25" creationId="{3FA053DE-764D-22C4-308E-F2D2AFA023B4}"/>
          </ac:grpSpMkLst>
        </pc:grpChg>
        <pc:cxnChg chg="mod">
          <ac:chgData name="舘下智子" userId="78dc71e0-788d-461a-8391-66dcf2dd92e9" providerId="ADAL" clId="{1B3CE2D5-E3FA-4563-BC84-C1F0267AC572}" dt="2022-08-28T05:46:36.954" v="146" actId="1076"/>
          <ac:cxnSpMkLst>
            <pc:docMk/>
            <pc:sldMk cId="2066720504" sldId="257"/>
            <ac:cxnSpMk id="6" creationId="{8F773AB2-E7C6-86E6-70C9-638614EA89CC}"/>
          </ac:cxnSpMkLst>
        </pc:cxnChg>
        <pc:cxnChg chg="mod">
          <ac:chgData name="舘下智子" userId="78dc71e0-788d-461a-8391-66dcf2dd92e9" providerId="ADAL" clId="{1B3CE2D5-E3FA-4563-BC84-C1F0267AC572}" dt="2022-08-28T05:40:34.646" v="122" actId="1076"/>
          <ac:cxnSpMkLst>
            <pc:docMk/>
            <pc:sldMk cId="2066720504" sldId="257"/>
            <ac:cxnSpMk id="9" creationId="{C3295DE6-F6A2-8B81-CBB7-A4896E2AD0F9}"/>
          </ac:cxnSpMkLst>
        </pc:cxnChg>
        <pc:cxnChg chg="mod">
          <ac:chgData name="舘下智子" userId="78dc71e0-788d-461a-8391-66dcf2dd92e9" providerId="ADAL" clId="{1B3CE2D5-E3FA-4563-BC84-C1F0267AC572}" dt="2022-08-28T05:46:08.743" v="143" actId="1076"/>
          <ac:cxnSpMkLst>
            <pc:docMk/>
            <pc:sldMk cId="2066720504" sldId="257"/>
            <ac:cxnSpMk id="11" creationId="{672A0A83-3753-AAB6-7F10-FA60635498DC}"/>
          </ac:cxnSpMkLst>
        </pc:cxnChg>
        <pc:cxnChg chg="mod">
          <ac:chgData name="舘下智子" userId="78dc71e0-788d-461a-8391-66dcf2dd92e9" providerId="ADAL" clId="{1B3CE2D5-E3FA-4563-BC84-C1F0267AC572}" dt="2022-08-28T05:46:17.504" v="144" actId="1076"/>
          <ac:cxnSpMkLst>
            <pc:docMk/>
            <pc:sldMk cId="2066720504" sldId="257"/>
            <ac:cxnSpMk id="12" creationId="{775995F3-DDE7-233E-CE98-81D50457F16D}"/>
          </ac:cxnSpMkLst>
        </pc:cxnChg>
        <pc:cxnChg chg="mod">
          <ac:chgData name="舘下智子" userId="78dc71e0-788d-461a-8391-66dcf2dd92e9" providerId="ADAL" clId="{1B3CE2D5-E3FA-4563-BC84-C1F0267AC572}" dt="2022-08-28T05:34:05.769" v="81" actId="1076"/>
          <ac:cxnSpMkLst>
            <pc:docMk/>
            <pc:sldMk cId="2066720504" sldId="257"/>
            <ac:cxnSpMk id="19" creationId="{9B7E6493-D422-BEE2-9B70-51390D224660}"/>
          </ac:cxnSpMkLst>
        </pc:cxnChg>
        <pc:cxnChg chg="mod">
          <ac:chgData name="舘下智子" userId="78dc71e0-788d-461a-8391-66dcf2dd92e9" providerId="ADAL" clId="{1B3CE2D5-E3FA-4563-BC84-C1F0267AC572}" dt="2022-08-28T05:34:26.916" v="84" actId="1076"/>
          <ac:cxnSpMkLst>
            <pc:docMk/>
            <pc:sldMk cId="2066720504" sldId="257"/>
            <ac:cxnSpMk id="20" creationId="{7FEDE6CF-5281-8934-0D4F-B4618F890B6D}"/>
          </ac:cxnSpMkLst>
        </pc:cxnChg>
        <pc:cxnChg chg="mod">
          <ac:chgData name="舘下智子" userId="78dc71e0-788d-461a-8391-66dcf2dd92e9" providerId="ADAL" clId="{1B3CE2D5-E3FA-4563-BC84-C1F0267AC572}" dt="2022-08-28T05:46:28.910" v="145" actId="1076"/>
          <ac:cxnSpMkLst>
            <pc:docMk/>
            <pc:sldMk cId="2066720504" sldId="257"/>
            <ac:cxnSpMk id="21" creationId="{3D124024-7CBE-5831-DCEB-6564425B11D5}"/>
          </ac:cxnSpMkLst>
        </pc:cxnChg>
        <pc:cxnChg chg="mod">
          <ac:chgData name="舘下智子" userId="78dc71e0-788d-461a-8391-66dcf2dd92e9" providerId="ADAL" clId="{1B3CE2D5-E3FA-4563-BC84-C1F0267AC572}" dt="2022-08-28T05:46:08.743" v="143" actId="1076"/>
          <ac:cxnSpMkLst>
            <pc:docMk/>
            <pc:sldMk cId="2066720504" sldId="257"/>
            <ac:cxnSpMk id="24" creationId="{96550530-5B9D-720D-4FF1-1C656CABBF41}"/>
          </ac:cxnSpMkLst>
        </pc:cxnChg>
      </pc:sldChg>
      <pc:sldChg chg="modSp add mod">
        <pc:chgData name="舘下智子" userId="78dc71e0-788d-461a-8391-66dcf2dd92e9" providerId="ADAL" clId="{1B3CE2D5-E3FA-4563-BC84-C1F0267AC572}" dt="2022-08-28T05:45:04.329" v="137" actId="1076"/>
        <pc:sldMkLst>
          <pc:docMk/>
          <pc:sldMk cId="2399626636" sldId="258"/>
        </pc:sldMkLst>
        <pc:grpChg chg="mod">
          <ac:chgData name="舘下智子" userId="78dc71e0-788d-461a-8391-66dcf2dd92e9" providerId="ADAL" clId="{1B3CE2D5-E3FA-4563-BC84-C1F0267AC572}" dt="2022-08-28T05:45:04.329" v="137" actId="1076"/>
          <ac:grpSpMkLst>
            <pc:docMk/>
            <pc:sldMk cId="2399626636" sldId="258"/>
            <ac:grpSpMk id="25" creationId="{3FA053DE-764D-22C4-308E-F2D2AFA023B4}"/>
          </ac:grpSpMkLst>
        </pc:grpChg>
        <pc:cxnChg chg="mod">
          <ac:chgData name="舘下智子" userId="78dc71e0-788d-461a-8391-66dcf2dd92e9" providerId="ADAL" clId="{1B3CE2D5-E3FA-4563-BC84-C1F0267AC572}" dt="2022-08-28T05:44:47.975" v="134" actId="1076"/>
          <ac:cxnSpMkLst>
            <pc:docMk/>
            <pc:sldMk cId="2399626636" sldId="258"/>
            <ac:cxnSpMk id="6" creationId="{8F773AB2-E7C6-86E6-70C9-638614EA89CC}"/>
          </ac:cxnSpMkLst>
        </pc:cxnChg>
        <pc:cxnChg chg="mod">
          <ac:chgData name="舘下智子" userId="78dc71e0-788d-461a-8391-66dcf2dd92e9" providerId="ADAL" clId="{1B3CE2D5-E3FA-4563-BC84-C1F0267AC572}" dt="2022-08-28T05:44:45.259" v="133" actId="1076"/>
          <ac:cxnSpMkLst>
            <pc:docMk/>
            <pc:sldMk cId="2399626636" sldId="258"/>
            <ac:cxnSpMk id="11" creationId="{672A0A83-3753-AAB6-7F10-FA60635498DC}"/>
          </ac:cxnSpMkLst>
        </pc:cxnChg>
        <pc:cxnChg chg="mod">
          <ac:chgData name="舘下智子" userId="78dc71e0-788d-461a-8391-66dcf2dd92e9" providerId="ADAL" clId="{1B3CE2D5-E3FA-4563-BC84-C1F0267AC572}" dt="2022-08-28T05:44:39.613" v="132" actId="1076"/>
          <ac:cxnSpMkLst>
            <pc:docMk/>
            <pc:sldMk cId="2399626636" sldId="258"/>
            <ac:cxnSpMk id="12" creationId="{775995F3-DDE7-233E-CE98-81D50457F16D}"/>
          </ac:cxnSpMkLst>
        </pc:cxnChg>
        <pc:cxnChg chg="mod">
          <ac:chgData name="舘下智子" userId="78dc71e0-788d-461a-8391-66dcf2dd92e9" providerId="ADAL" clId="{1B3CE2D5-E3FA-4563-BC84-C1F0267AC572}" dt="2022-08-28T05:44:51.305" v="135" actId="1076"/>
          <ac:cxnSpMkLst>
            <pc:docMk/>
            <pc:sldMk cId="2399626636" sldId="258"/>
            <ac:cxnSpMk id="21" creationId="{3D124024-7CBE-5831-DCEB-6564425B11D5}"/>
          </ac:cxnSpMkLst>
        </pc:cxnChg>
        <pc:cxnChg chg="mod">
          <ac:chgData name="舘下智子" userId="78dc71e0-788d-461a-8391-66dcf2dd92e9" providerId="ADAL" clId="{1B3CE2D5-E3FA-4563-BC84-C1F0267AC572}" dt="2022-08-28T05:44:55.057" v="136" actId="1076"/>
          <ac:cxnSpMkLst>
            <pc:docMk/>
            <pc:sldMk cId="2399626636" sldId="258"/>
            <ac:cxnSpMk id="24" creationId="{96550530-5B9D-720D-4FF1-1C656CABBF41}"/>
          </ac:cxnSpMkLst>
        </pc:cxnChg>
      </pc:sldChg>
      <pc:sldChg chg="modSp add mod ord">
        <pc:chgData name="舘下智子" userId="78dc71e0-788d-461a-8391-66dcf2dd92e9" providerId="ADAL" clId="{1B3CE2D5-E3FA-4563-BC84-C1F0267AC572}" dt="2022-08-28T05:48:31.196" v="155"/>
        <pc:sldMkLst>
          <pc:docMk/>
          <pc:sldMk cId="3621702294" sldId="259"/>
        </pc:sldMkLst>
        <pc:grpChg chg="mod">
          <ac:chgData name="舘下智子" userId="78dc71e0-788d-461a-8391-66dcf2dd92e9" providerId="ADAL" clId="{1B3CE2D5-E3FA-4563-BC84-C1F0267AC572}" dt="2022-08-28T05:40:16.362" v="121" actId="1076"/>
          <ac:grpSpMkLst>
            <pc:docMk/>
            <pc:sldMk cId="3621702294" sldId="259"/>
            <ac:grpSpMk id="25" creationId="{3FA053DE-764D-22C4-308E-F2D2AFA023B4}"/>
          </ac:grpSpMkLst>
        </pc:grpChg>
        <pc:cxnChg chg="mod">
          <ac:chgData name="舘下智子" userId="78dc71e0-788d-461a-8391-66dcf2dd92e9" providerId="ADAL" clId="{1B3CE2D5-E3FA-4563-BC84-C1F0267AC572}" dt="2022-08-28T05:45:21.978" v="138" actId="14100"/>
          <ac:cxnSpMkLst>
            <pc:docMk/>
            <pc:sldMk cId="3621702294" sldId="259"/>
            <ac:cxnSpMk id="6" creationId="{8F773AB2-E7C6-86E6-70C9-638614EA89CC}"/>
          </ac:cxnSpMkLst>
        </pc:cxnChg>
        <pc:cxnChg chg="mod">
          <ac:chgData name="舘下智子" userId="78dc71e0-788d-461a-8391-66dcf2dd92e9" providerId="ADAL" clId="{1B3CE2D5-E3FA-4563-BC84-C1F0267AC572}" dt="2022-08-28T05:40:05.004" v="120" actId="1076"/>
          <ac:cxnSpMkLst>
            <pc:docMk/>
            <pc:sldMk cId="3621702294" sldId="259"/>
            <ac:cxnSpMk id="9" creationId="{C3295DE6-F6A2-8B81-CBB7-A4896E2AD0F9}"/>
          </ac:cxnSpMkLst>
        </pc:cxnChg>
        <pc:cxnChg chg="mod">
          <ac:chgData name="舘下智子" userId="78dc71e0-788d-461a-8391-66dcf2dd92e9" providerId="ADAL" clId="{1B3CE2D5-E3FA-4563-BC84-C1F0267AC572}" dt="2022-08-28T05:45:21.978" v="138" actId="14100"/>
          <ac:cxnSpMkLst>
            <pc:docMk/>
            <pc:sldMk cId="3621702294" sldId="259"/>
            <ac:cxnSpMk id="11" creationId="{672A0A83-3753-AAB6-7F10-FA60635498DC}"/>
          </ac:cxnSpMkLst>
        </pc:cxnChg>
        <pc:cxnChg chg="mod">
          <ac:chgData name="舘下智子" userId="78dc71e0-788d-461a-8391-66dcf2dd92e9" providerId="ADAL" clId="{1B3CE2D5-E3FA-4563-BC84-C1F0267AC572}" dt="2022-08-28T05:45:21.978" v="138" actId="14100"/>
          <ac:cxnSpMkLst>
            <pc:docMk/>
            <pc:sldMk cId="3621702294" sldId="259"/>
            <ac:cxnSpMk id="12" creationId="{775995F3-DDE7-233E-CE98-81D50457F16D}"/>
          </ac:cxnSpMkLst>
        </pc:cxnChg>
        <pc:cxnChg chg="mod">
          <ac:chgData name="舘下智子" userId="78dc71e0-788d-461a-8391-66dcf2dd92e9" providerId="ADAL" clId="{1B3CE2D5-E3FA-4563-BC84-C1F0267AC572}" dt="2022-08-28T05:45:31.944" v="139" actId="1076"/>
          <ac:cxnSpMkLst>
            <pc:docMk/>
            <pc:sldMk cId="3621702294" sldId="259"/>
            <ac:cxnSpMk id="21" creationId="{3D124024-7CBE-5831-DCEB-6564425B11D5}"/>
          </ac:cxnSpMkLst>
        </pc:cxnChg>
        <pc:cxnChg chg="mod">
          <ac:chgData name="舘下智子" userId="78dc71e0-788d-461a-8391-66dcf2dd92e9" providerId="ADAL" clId="{1B3CE2D5-E3FA-4563-BC84-C1F0267AC572}" dt="2022-08-28T05:45:40.906" v="140" actId="1076"/>
          <ac:cxnSpMkLst>
            <pc:docMk/>
            <pc:sldMk cId="3621702294" sldId="259"/>
            <ac:cxnSpMk id="24" creationId="{96550530-5B9D-720D-4FF1-1C656CABBF41}"/>
          </ac:cxnSpMkLst>
        </pc:cxnChg>
      </pc:sldChg>
      <pc:sldChg chg="modSp add mod">
        <pc:chgData name="舘下智子" userId="78dc71e0-788d-461a-8391-66dcf2dd92e9" providerId="ADAL" clId="{1B3CE2D5-E3FA-4563-BC84-C1F0267AC572}" dt="2022-08-28T10:25:35.140" v="266" actId="1076"/>
        <pc:sldMkLst>
          <pc:docMk/>
          <pc:sldMk cId="793291777" sldId="260"/>
        </pc:sldMkLst>
        <pc:grpChg chg="mod">
          <ac:chgData name="舘下智子" userId="78dc71e0-788d-461a-8391-66dcf2dd92e9" providerId="ADAL" clId="{1B3CE2D5-E3FA-4563-BC84-C1F0267AC572}" dt="2022-08-28T05:47:57.162" v="153" actId="1076"/>
          <ac:grpSpMkLst>
            <pc:docMk/>
            <pc:sldMk cId="793291777" sldId="260"/>
            <ac:grpSpMk id="25" creationId="{3FA053DE-764D-22C4-308E-F2D2AFA023B4}"/>
          </ac:grpSpMkLst>
        </pc:grpChg>
        <pc:cxnChg chg="mod">
          <ac:chgData name="舘下智子" userId="78dc71e0-788d-461a-8391-66dcf2dd92e9" providerId="ADAL" clId="{1B3CE2D5-E3FA-4563-BC84-C1F0267AC572}" dt="2022-08-28T05:47:37.781" v="150" actId="1076"/>
          <ac:cxnSpMkLst>
            <pc:docMk/>
            <pc:sldMk cId="793291777" sldId="260"/>
            <ac:cxnSpMk id="6" creationId="{8F773AB2-E7C6-86E6-70C9-638614EA89CC}"/>
          </ac:cxnSpMkLst>
        </pc:cxnChg>
        <pc:cxnChg chg="mod">
          <ac:chgData name="舘下智子" userId="78dc71e0-788d-461a-8391-66dcf2dd92e9" providerId="ADAL" clId="{1B3CE2D5-E3FA-4563-BC84-C1F0267AC572}" dt="2022-08-28T10:25:35.140" v="266" actId="1076"/>
          <ac:cxnSpMkLst>
            <pc:docMk/>
            <pc:sldMk cId="793291777" sldId="260"/>
            <ac:cxnSpMk id="11" creationId="{672A0A83-3753-AAB6-7F10-FA60635498DC}"/>
          </ac:cxnSpMkLst>
        </pc:cxnChg>
        <pc:cxnChg chg="mod">
          <ac:chgData name="舘下智子" userId="78dc71e0-788d-461a-8391-66dcf2dd92e9" providerId="ADAL" clId="{1B3CE2D5-E3FA-4563-BC84-C1F0267AC572}" dt="2022-08-28T05:47:16.304" v="148" actId="1076"/>
          <ac:cxnSpMkLst>
            <pc:docMk/>
            <pc:sldMk cId="793291777" sldId="260"/>
            <ac:cxnSpMk id="12" creationId="{775995F3-DDE7-233E-CE98-81D50457F16D}"/>
          </ac:cxnSpMkLst>
        </pc:cxnChg>
        <pc:cxnChg chg="mod">
          <ac:chgData name="舘下智子" userId="78dc71e0-788d-461a-8391-66dcf2dd92e9" providerId="ADAL" clId="{1B3CE2D5-E3FA-4563-BC84-C1F0267AC572}" dt="2022-08-28T05:47:28.630" v="149" actId="1076"/>
          <ac:cxnSpMkLst>
            <pc:docMk/>
            <pc:sldMk cId="793291777" sldId="260"/>
            <ac:cxnSpMk id="21" creationId="{3D124024-7CBE-5831-DCEB-6564425B11D5}"/>
          </ac:cxnSpMkLst>
        </pc:cxnChg>
        <pc:cxnChg chg="mod">
          <ac:chgData name="舘下智子" userId="78dc71e0-788d-461a-8391-66dcf2dd92e9" providerId="ADAL" clId="{1B3CE2D5-E3FA-4563-BC84-C1F0267AC572}" dt="2022-08-28T05:47:51.717" v="152" actId="1076"/>
          <ac:cxnSpMkLst>
            <pc:docMk/>
            <pc:sldMk cId="793291777" sldId="260"/>
            <ac:cxnSpMk id="24" creationId="{96550530-5B9D-720D-4FF1-1C656CABBF41}"/>
          </ac:cxnSpMkLst>
        </pc:cxnChg>
      </pc:sldChg>
      <pc:sldChg chg="modSp add mod">
        <pc:chgData name="舘下智子" userId="78dc71e0-788d-461a-8391-66dcf2dd92e9" providerId="ADAL" clId="{1B3CE2D5-E3FA-4563-BC84-C1F0267AC572}" dt="2022-08-28T05:49:48.012" v="163" actId="1076"/>
        <pc:sldMkLst>
          <pc:docMk/>
          <pc:sldMk cId="3262552694" sldId="261"/>
        </pc:sldMkLst>
        <pc:grpChg chg="mod">
          <ac:chgData name="舘下智子" userId="78dc71e0-788d-461a-8391-66dcf2dd92e9" providerId="ADAL" clId="{1B3CE2D5-E3FA-4563-BC84-C1F0267AC572}" dt="2022-08-28T05:49:48.012" v="163" actId="1076"/>
          <ac:grpSpMkLst>
            <pc:docMk/>
            <pc:sldMk cId="3262552694" sldId="261"/>
            <ac:grpSpMk id="25" creationId="{3FA053DE-764D-22C4-308E-F2D2AFA023B4}"/>
          </ac:grpSpMkLst>
        </pc:grpChg>
        <pc:cxnChg chg="mod">
          <ac:chgData name="舘下智子" userId="78dc71e0-788d-461a-8391-66dcf2dd92e9" providerId="ADAL" clId="{1B3CE2D5-E3FA-4563-BC84-C1F0267AC572}" dt="2022-08-28T05:49:00.611" v="157" actId="1076"/>
          <ac:cxnSpMkLst>
            <pc:docMk/>
            <pc:sldMk cId="3262552694" sldId="261"/>
            <ac:cxnSpMk id="6" creationId="{8F773AB2-E7C6-86E6-70C9-638614EA89CC}"/>
          </ac:cxnSpMkLst>
        </pc:cxnChg>
        <pc:cxnChg chg="mod">
          <ac:chgData name="舘下智子" userId="78dc71e0-788d-461a-8391-66dcf2dd92e9" providerId="ADAL" clId="{1B3CE2D5-E3FA-4563-BC84-C1F0267AC572}" dt="2022-08-28T05:49:19.639" v="160" actId="1076"/>
          <ac:cxnSpMkLst>
            <pc:docMk/>
            <pc:sldMk cId="3262552694" sldId="261"/>
            <ac:cxnSpMk id="11" creationId="{672A0A83-3753-AAB6-7F10-FA60635498DC}"/>
          </ac:cxnSpMkLst>
        </pc:cxnChg>
        <pc:cxnChg chg="mod">
          <ac:chgData name="舘下智子" userId="78dc71e0-788d-461a-8391-66dcf2dd92e9" providerId="ADAL" clId="{1B3CE2D5-E3FA-4563-BC84-C1F0267AC572}" dt="2022-08-28T05:49:07.160" v="158" actId="1076"/>
          <ac:cxnSpMkLst>
            <pc:docMk/>
            <pc:sldMk cId="3262552694" sldId="261"/>
            <ac:cxnSpMk id="12" creationId="{775995F3-DDE7-233E-CE98-81D50457F16D}"/>
          </ac:cxnSpMkLst>
        </pc:cxnChg>
        <pc:cxnChg chg="mod">
          <ac:chgData name="舘下智子" userId="78dc71e0-788d-461a-8391-66dcf2dd92e9" providerId="ADAL" clId="{1B3CE2D5-E3FA-4563-BC84-C1F0267AC572}" dt="2022-08-28T05:49:14.168" v="159" actId="1076"/>
          <ac:cxnSpMkLst>
            <pc:docMk/>
            <pc:sldMk cId="3262552694" sldId="261"/>
            <ac:cxnSpMk id="21" creationId="{3D124024-7CBE-5831-DCEB-6564425B11D5}"/>
          </ac:cxnSpMkLst>
        </pc:cxnChg>
        <pc:cxnChg chg="mod">
          <ac:chgData name="舘下智子" userId="78dc71e0-788d-461a-8391-66dcf2dd92e9" providerId="ADAL" clId="{1B3CE2D5-E3FA-4563-BC84-C1F0267AC572}" dt="2022-08-28T05:49:34.790" v="162" actId="1076"/>
          <ac:cxnSpMkLst>
            <pc:docMk/>
            <pc:sldMk cId="3262552694" sldId="261"/>
            <ac:cxnSpMk id="24" creationId="{96550530-5B9D-720D-4FF1-1C656CABBF41}"/>
          </ac:cxnSpMkLst>
        </pc:cxnChg>
      </pc:sldChg>
      <pc:sldChg chg="modSp add mod ord">
        <pc:chgData name="舘下智子" userId="78dc71e0-788d-461a-8391-66dcf2dd92e9" providerId="ADAL" clId="{1B3CE2D5-E3FA-4563-BC84-C1F0267AC572}" dt="2022-08-28T10:25:06.340" v="265" actId="1076"/>
        <pc:sldMkLst>
          <pc:docMk/>
          <pc:sldMk cId="2042598269" sldId="262"/>
        </pc:sldMkLst>
        <pc:cxnChg chg="mod">
          <ac:chgData name="舘下智子" userId="78dc71e0-788d-461a-8391-66dcf2dd92e9" providerId="ADAL" clId="{1B3CE2D5-E3FA-4563-BC84-C1F0267AC572}" dt="2022-08-28T10:25:06.340" v="265" actId="1076"/>
          <ac:cxnSpMkLst>
            <pc:docMk/>
            <pc:sldMk cId="2042598269" sldId="262"/>
            <ac:cxnSpMk id="24" creationId="{96550530-5B9D-720D-4FF1-1C656CABBF41}"/>
          </ac:cxnSpMkLst>
        </pc:cxnChg>
      </pc:sldChg>
      <pc:sldChg chg="add del">
        <pc:chgData name="舘下智子" userId="78dc71e0-788d-461a-8391-66dcf2dd92e9" providerId="ADAL" clId="{1B3CE2D5-E3FA-4563-BC84-C1F0267AC572}" dt="2022-08-28T05:50:26.854" v="166" actId="47"/>
        <pc:sldMkLst>
          <pc:docMk/>
          <pc:sldMk cId="1560248759" sldId="263"/>
        </pc:sldMkLst>
      </pc:sldChg>
      <pc:sldChg chg="add del">
        <pc:chgData name="舘下智子" userId="78dc71e0-788d-461a-8391-66dcf2dd92e9" providerId="ADAL" clId="{1B3CE2D5-E3FA-4563-BC84-C1F0267AC572}" dt="2022-08-28T05:52:54.169" v="179" actId="47"/>
        <pc:sldMkLst>
          <pc:docMk/>
          <pc:sldMk cId="2923421009" sldId="263"/>
        </pc:sldMkLst>
      </pc:sldChg>
      <pc:sldChg chg="addSp modSp add mod">
        <pc:chgData name="舘下智子" userId="78dc71e0-788d-461a-8391-66dcf2dd92e9" providerId="ADAL" clId="{1B3CE2D5-E3FA-4563-BC84-C1F0267AC572}" dt="2022-08-28T05:55:39.439" v="264" actId="571"/>
        <pc:sldMkLst>
          <pc:docMk/>
          <pc:sldMk cId="3868118835" sldId="263"/>
        </pc:sldMkLst>
        <pc:spChg chg="mod">
          <ac:chgData name="舘下智子" userId="78dc71e0-788d-461a-8391-66dcf2dd92e9" providerId="ADAL" clId="{1B3CE2D5-E3FA-4563-BC84-C1F0267AC572}" dt="2022-08-28T05:55:39.439" v="264" actId="571"/>
          <ac:spMkLst>
            <pc:docMk/>
            <pc:sldMk cId="3868118835" sldId="263"/>
            <ac:spMk id="17" creationId="{52F24656-E021-EB80-78F3-614815B70930}"/>
          </ac:spMkLst>
        </pc:spChg>
        <pc:spChg chg="mod">
          <ac:chgData name="舘下智子" userId="78dc71e0-788d-461a-8391-66dcf2dd92e9" providerId="ADAL" clId="{1B3CE2D5-E3FA-4563-BC84-C1F0267AC572}" dt="2022-08-28T05:55:39.439" v="264" actId="571"/>
          <ac:spMkLst>
            <pc:docMk/>
            <pc:sldMk cId="3868118835" sldId="263"/>
            <ac:spMk id="18" creationId="{E9CA4329-2FEA-2498-51E6-7115812AF2C9}"/>
          </ac:spMkLst>
        </pc:spChg>
        <pc:grpChg chg="mod">
          <ac:chgData name="舘下智子" userId="78dc71e0-788d-461a-8391-66dcf2dd92e9" providerId="ADAL" clId="{1B3CE2D5-E3FA-4563-BC84-C1F0267AC572}" dt="2022-08-28T05:55:39.439" v="264" actId="571"/>
          <ac:grpSpMkLst>
            <pc:docMk/>
            <pc:sldMk cId="3868118835" sldId="263"/>
            <ac:grpSpMk id="4" creationId="{ED1BB69D-FFA5-136B-9748-34BFE9B464C1}"/>
          </ac:grpSpMkLst>
        </pc:grpChg>
        <pc:grpChg chg="mod">
          <ac:chgData name="舘下智子" userId="78dc71e0-788d-461a-8391-66dcf2dd92e9" providerId="ADAL" clId="{1B3CE2D5-E3FA-4563-BC84-C1F0267AC572}" dt="2022-08-28T05:55:39.439" v="264" actId="571"/>
          <ac:grpSpMkLst>
            <pc:docMk/>
            <pc:sldMk cId="3868118835" sldId="263"/>
            <ac:grpSpMk id="5" creationId="{2DA757F8-8416-F97E-B7DB-DD137994BDE9}"/>
          </ac:grpSpMkLst>
        </pc:grpChg>
        <pc:grpChg chg="mod">
          <ac:chgData name="舘下智子" userId="78dc71e0-788d-461a-8391-66dcf2dd92e9" providerId="ADAL" clId="{1B3CE2D5-E3FA-4563-BC84-C1F0267AC572}" dt="2022-08-28T05:55:39.439" v="264" actId="571"/>
          <ac:grpSpMkLst>
            <pc:docMk/>
            <pc:sldMk cId="3868118835" sldId="263"/>
            <ac:grpSpMk id="7" creationId="{D2E9D8D8-772D-F27B-1CEC-1D9AE640D19D}"/>
          </ac:grpSpMkLst>
        </pc:grpChg>
        <pc:grpChg chg="mod">
          <ac:chgData name="舘下智子" userId="78dc71e0-788d-461a-8391-66dcf2dd92e9" providerId="ADAL" clId="{1B3CE2D5-E3FA-4563-BC84-C1F0267AC572}" dt="2022-08-28T05:55:39.439" v="264" actId="571"/>
          <ac:grpSpMkLst>
            <pc:docMk/>
            <pc:sldMk cId="3868118835" sldId="263"/>
            <ac:grpSpMk id="10" creationId="{75877F43-B0E9-F7E8-7BE3-C609F62EDC2D}"/>
          </ac:grpSpMkLst>
        </pc:grpChg>
        <pc:grpChg chg="mod">
          <ac:chgData name="舘下智子" userId="78dc71e0-788d-461a-8391-66dcf2dd92e9" providerId="ADAL" clId="{1B3CE2D5-E3FA-4563-BC84-C1F0267AC572}" dt="2022-08-28T05:55:39.439" v="264" actId="571"/>
          <ac:grpSpMkLst>
            <pc:docMk/>
            <pc:sldMk cId="3868118835" sldId="263"/>
            <ac:grpSpMk id="13" creationId="{80CB6DAD-57F3-AA20-0E49-FB8E09C03B9F}"/>
          </ac:grpSpMkLst>
        </pc:grpChg>
        <pc:grpChg chg="mod">
          <ac:chgData name="舘下智子" userId="78dc71e0-788d-461a-8391-66dcf2dd92e9" providerId="ADAL" clId="{1B3CE2D5-E3FA-4563-BC84-C1F0267AC572}" dt="2022-08-28T05:55:39.439" v="264" actId="571"/>
          <ac:grpSpMkLst>
            <pc:docMk/>
            <pc:sldMk cId="3868118835" sldId="263"/>
            <ac:grpSpMk id="15" creationId="{E601ECA3-68D3-8EDA-F576-163A45C2E4DD}"/>
          </ac:grpSpMkLst>
        </pc:grpChg>
        <pc:grpChg chg="mod">
          <ac:chgData name="舘下智子" userId="78dc71e0-788d-461a-8391-66dcf2dd92e9" providerId="ADAL" clId="{1B3CE2D5-E3FA-4563-BC84-C1F0267AC572}" dt="2022-08-28T05:55:39.439" v="264" actId="571"/>
          <ac:grpSpMkLst>
            <pc:docMk/>
            <pc:sldMk cId="3868118835" sldId="263"/>
            <ac:grpSpMk id="25" creationId="{3FA053DE-764D-22C4-308E-F2D2AFA023B4}"/>
          </ac:grpSpMkLst>
        </pc:grpChg>
        <pc:cxnChg chg="add mod">
          <ac:chgData name="舘下智子" userId="78dc71e0-788d-461a-8391-66dcf2dd92e9" providerId="ADAL" clId="{1B3CE2D5-E3FA-4563-BC84-C1F0267AC572}" dt="2022-08-28T05:55:39.439" v="264" actId="571"/>
          <ac:cxnSpMkLst>
            <pc:docMk/>
            <pc:sldMk cId="3868118835" sldId="263"/>
            <ac:cxnSpMk id="2" creationId="{E3848957-BDEB-9BF9-CE8A-1C5E55453363}"/>
          </ac:cxnSpMkLst>
        </pc:cxnChg>
        <pc:cxnChg chg="add mod">
          <ac:chgData name="舘下智子" userId="78dc71e0-788d-461a-8391-66dcf2dd92e9" providerId="ADAL" clId="{1B3CE2D5-E3FA-4563-BC84-C1F0267AC572}" dt="2022-08-28T05:55:39.439" v="264" actId="571"/>
          <ac:cxnSpMkLst>
            <pc:docMk/>
            <pc:sldMk cId="3868118835" sldId="263"/>
            <ac:cxnSpMk id="3" creationId="{E444C490-C470-C72A-CDC9-90DDB0C1DA93}"/>
          </ac:cxnSpMkLst>
        </pc:cxnChg>
        <pc:cxnChg chg="mod">
          <ac:chgData name="舘下智子" userId="78dc71e0-788d-461a-8391-66dcf2dd92e9" providerId="ADAL" clId="{1B3CE2D5-E3FA-4563-BC84-C1F0267AC572}" dt="2022-08-28T05:55:39.439" v="264" actId="571"/>
          <ac:cxnSpMkLst>
            <pc:docMk/>
            <pc:sldMk cId="3868118835" sldId="263"/>
            <ac:cxnSpMk id="6" creationId="{8F773AB2-E7C6-86E6-70C9-638614EA89CC}"/>
          </ac:cxnSpMkLst>
        </pc:cxnChg>
        <pc:cxnChg chg="mod">
          <ac:chgData name="舘下智子" userId="78dc71e0-788d-461a-8391-66dcf2dd92e9" providerId="ADAL" clId="{1B3CE2D5-E3FA-4563-BC84-C1F0267AC572}" dt="2022-08-28T05:55:39.439" v="264" actId="571"/>
          <ac:cxnSpMkLst>
            <pc:docMk/>
            <pc:sldMk cId="3868118835" sldId="263"/>
            <ac:cxnSpMk id="8" creationId="{789C3C98-2669-0923-3BE5-090D3DEA06F4}"/>
          </ac:cxnSpMkLst>
        </pc:cxnChg>
        <pc:cxnChg chg="mod">
          <ac:chgData name="舘下智子" userId="78dc71e0-788d-461a-8391-66dcf2dd92e9" providerId="ADAL" clId="{1B3CE2D5-E3FA-4563-BC84-C1F0267AC572}" dt="2022-08-28T05:55:39.439" v="264" actId="571"/>
          <ac:cxnSpMkLst>
            <pc:docMk/>
            <pc:sldMk cId="3868118835" sldId="263"/>
            <ac:cxnSpMk id="9" creationId="{C3295DE6-F6A2-8B81-CBB7-A4896E2AD0F9}"/>
          </ac:cxnSpMkLst>
        </pc:cxnChg>
        <pc:cxnChg chg="mod">
          <ac:chgData name="舘下智子" userId="78dc71e0-788d-461a-8391-66dcf2dd92e9" providerId="ADAL" clId="{1B3CE2D5-E3FA-4563-BC84-C1F0267AC572}" dt="2022-08-28T05:55:39.439" v="264" actId="571"/>
          <ac:cxnSpMkLst>
            <pc:docMk/>
            <pc:sldMk cId="3868118835" sldId="263"/>
            <ac:cxnSpMk id="11" creationId="{672A0A83-3753-AAB6-7F10-FA60635498DC}"/>
          </ac:cxnSpMkLst>
        </pc:cxnChg>
        <pc:cxnChg chg="mod">
          <ac:chgData name="舘下智子" userId="78dc71e0-788d-461a-8391-66dcf2dd92e9" providerId="ADAL" clId="{1B3CE2D5-E3FA-4563-BC84-C1F0267AC572}" dt="2022-08-28T05:55:39.439" v="264" actId="571"/>
          <ac:cxnSpMkLst>
            <pc:docMk/>
            <pc:sldMk cId="3868118835" sldId="263"/>
            <ac:cxnSpMk id="12" creationId="{775995F3-DDE7-233E-CE98-81D50457F16D}"/>
          </ac:cxnSpMkLst>
        </pc:cxnChg>
        <pc:cxnChg chg="mod">
          <ac:chgData name="舘下智子" userId="78dc71e0-788d-461a-8391-66dcf2dd92e9" providerId="ADAL" clId="{1B3CE2D5-E3FA-4563-BC84-C1F0267AC572}" dt="2022-08-28T05:55:39.439" v="264" actId="571"/>
          <ac:cxnSpMkLst>
            <pc:docMk/>
            <pc:sldMk cId="3868118835" sldId="263"/>
            <ac:cxnSpMk id="14" creationId="{1D4238B5-36A1-42C5-894C-1BB465E24478}"/>
          </ac:cxnSpMkLst>
        </pc:cxnChg>
        <pc:cxnChg chg="mod">
          <ac:chgData name="舘下智子" userId="78dc71e0-788d-461a-8391-66dcf2dd92e9" providerId="ADAL" clId="{1B3CE2D5-E3FA-4563-BC84-C1F0267AC572}" dt="2022-08-28T05:55:39.439" v="264" actId="571"/>
          <ac:cxnSpMkLst>
            <pc:docMk/>
            <pc:sldMk cId="3868118835" sldId="263"/>
            <ac:cxnSpMk id="16" creationId="{B3376404-DDFB-E76E-1E47-AD9DF1D04D69}"/>
          </ac:cxnSpMkLst>
        </pc:cxnChg>
        <pc:cxnChg chg="mod">
          <ac:chgData name="舘下智子" userId="78dc71e0-788d-461a-8391-66dcf2dd92e9" providerId="ADAL" clId="{1B3CE2D5-E3FA-4563-BC84-C1F0267AC572}" dt="2022-08-28T05:55:39.439" v="264" actId="571"/>
          <ac:cxnSpMkLst>
            <pc:docMk/>
            <pc:sldMk cId="3868118835" sldId="263"/>
            <ac:cxnSpMk id="19" creationId="{9B7E6493-D422-BEE2-9B70-51390D224660}"/>
          </ac:cxnSpMkLst>
        </pc:cxnChg>
        <pc:cxnChg chg="mod">
          <ac:chgData name="舘下智子" userId="78dc71e0-788d-461a-8391-66dcf2dd92e9" providerId="ADAL" clId="{1B3CE2D5-E3FA-4563-BC84-C1F0267AC572}" dt="2022-08-28T05:55:39.439" v="264" actId="571"/>
          <ac:cxnSpMkLst>
            <pc:docMk/>
            <pc:sldMk cId="3868118835" sldId="263"/>
            <ac:cxnSpMk id="20" creationId="{7FEDE6CF-5281-8934-0D4F-B4618F890B6D}"/>
          </ac:cxnSpMkLst>
        </pc:cxnChg>
        <pc:cxnChg chg="mod">
          <ac:chgData name="舘下智子" userId="78dc71e0-788d-461a-8391-66dcf2dd92e9" providerId="ADAL" clId="{1B3CE2D5-E3FA-4563-BC84-C1F0267AC572}" dt="2022-08-28T05:55:39.439" v="264" actId="571"/>
          <ac:cxnSpMkLst>
            <pc:docMk/>
            <pc:sldMk cId="3868118835" sldId="263"/>
            <ac:cxnSpMk id="21" creationId="{3D124024-7CBE-5831-DCEB-6564425B11D5}"/>
          </ac:cxnSpMkLst>
        </pc:cxnChg>
        <pc:cxnChg chg="add mod">
          <ac:chgData name="舘下智子" userId="78dc71e0-788d-461a-8391-66dcf2dd92e9" providerId="ADAL" clId="{1B3CE2D5-E3FA-4563-BC84-C1F0267AC572}" dt="2022-08-28T05:55:39.439" v="264" actId="571"/>
          <ac:cxnSpMkLst>
            <pc:docMk/>
            <pc:sldMk cId="3868118835" sldId="263"/>
            <ac:cxnSpMk id="22" creationId="{8F94C5BD-BEF3-DA0C-9954-CFE02B5BCAB4}"/>
          </ac:cxnSpMkLst>
        </pc:cxnChg>
        <pc:cxnChg chg="add mod">
          <ac:chgData name="舘下智子" userId="78dc71e0-788d-461a-8391-66dcf2dd92e9" providerId="ADAL" clId="{1B3CE2D5-E3FA-4563-BC84-C1F0267AC572}" dt="2022-08-28T05:55:39.439" v="264" actId="571"/>
          <ac:cxnSpMkLst>
            <pc:docMk/>
            <pc:sldMk cId="3868118835" sldId="263"/>
            <ac:cxnSpMk id="23" creationId="{995AC434-AB1C-BDA3-F4D8-E104F0A039D3}"/>
          </ac:cxnSpMkLst>
        </pc:cxnChg>
        <pc:cxnChg chg="mod">
          <ac:chgData name="舘下智子" userId="78dc71e0-788d-461a-8391-66dcf2dd92e9" providerId="ADAL" clId="{1B3CE2D5-E3FA-4563-BC84-C1F0267AC572}" dt="2022-08-28T05:55:39.439" v="264" actId="571"/>
          <ac:cxnSpMkLst>
            <pc:docMk/>
            <pc:sldMk cId="3868118835" sldId="263"/>
            <ac:cxnSpMk id="24" creationId="{96550530-5B9D-720D-4FF1-1C656CABBF41}"/>
          </ac:cxnSpMkLst>
        </pc:cxnChg>
        <pc:cxnChg chg="add mod">
          <ac:chgData name="舘下智子" userId="78dc71e0-788d-461a-8391-66dcf2dd92e9" providerId="ADAL" clId="{1B3CE2D5-E3FA-4563-BC84-C1F0267AC572}" dt="2022-08-28T05:55:39.439" v="264" actId="571"/>
          <ac:cxnSpMkLst>
            <pc:docMk/>
            <pc:sldMk cId="3868118835" sldId="263"/>
            <ac:cxnSpMk id="26" creationId="{6E0583DB-A13F-029E-7C38-E8B9170438AB}"/>
          </ac:cxnSpMkLst>
        </pc:cxnChg>
      </pc:sldChg>
    </pc:docChg>
  </pc:docChgLst>
  <pc:docChgLst>
    <pc:chgData name="舘下智子" userId="78dc71e0-788d-461a-8391-66dcf2dd92e9" providerId="ADAL" clId="{9DA91C1F-307C-4928-9291-78EA5FA8B97C}"/>
    <pc:docChg chg="modSld">
      <pc:chgData name="舘下智子" userId="78dc71e0-788d-461a-8391-66dcf2dd92e9" providerId="ADAL" clId="{9DA91C1F-307C-4928-9291-78EA5FA8B97C}" dt="2022-09-12T08:19:29.782" v="0" actId="1076"/>
      <pc:docMkLst>
        <pc:docMk/>
      </pc:docMkLst>
      <pc:sldChg chg="modSp mod">
        <pc:chgData name="舘下智子" userId="78dc71e0-788d-461a-8391-66dcf2dd92e9" providerId="ADAL" clId="{9DA91C1F-307C-4928-9291-78EA5FA8B97C}" dt="2022-09-12T08:19:29.782" v="0" actId="1076"/>
        <pc:sldMkLst>
          <pc:docMk/>
          <pc:sldMk cId="3621702294" sldId="259"/>
        </pc:sldMkLst>
        <pc:cxnChg chg="mod">
          <ac:chgData name="舘下智子" userId="78dc71e0-788d-461a-8391-66dcf2dd92e9" providerId="ADAL" clId="{9DA91C1F-307C-4928-9291-78EA5FA8B97C}" dt="2022-09-12T08:19:29.782" v="0" actId="1076"/>
          <ac:cxnSpMkLst>
            <pc:docMk/>
            <pc:sldMk cId="3621702294" sldId="259"/>
            <ac:cxnSpMk id="24" creationId="{96550530-5B9D-720D-4FF1-1C656CABBF41}"/>
          </ac:cxnSpMkLst>
        </pc:cxnChg>
      </pc:sldChg>
    </pc:docChg>
  </pc:docChgLst>
  <pc:docChgLst>
    <pc:chgData name="舘下　智子" userId="S::ptfr5-tateshita-tomoko@iwate-ed.jp::f682f544-a4cb-4fb0-b611-37fc4d7d5a06" providerId="AD" clId="Web-{A4174217-E9E8-496B-6023-65019C13455D}"/>
    <pc:docChg chg="addSld modSld sldOrd addMainMaster">
      <pc:chgData name="舘下　智子" userId="S::ptfr5-tateshita-tomoko@iwate-ed.jp::f682f544-a4cb-4fb0-b611-37fc4d7d5a06" providerId="AD" clId="Web-{A4174217-E9E8-496B-6023-65019C13455D}" dt="2023-04-16T08:49:54.505" v="17" actId="20577"/>
      <pc:docMkLst>
        <pc:docMk/>
      </pc:docMkLst>
      <pc:sldChg chg="modSp add ord">
        <pc:chgData name="舘下　智子" userId="S::ptfr5-tateshita-tomoko@iwate-ed.jp::f682f544-a4cb-4fb0-b611-37fc4d7d5a06" providerId="AD" clId="Web-{A4174217-E9E8-496B-6023-65019C13455D}" dt="2023-04-16T08:49:54.505" v="17" actId="20577"/>
        <pc:sldMkLst>
          <pc:docMk/>
          <pc:sldMk cId="694583409" sldId="264"/>
        </pc:sldMkLst>
        <pc:spChg chg="mod">
          <ac:chgData name="舘下　智子" userId="S::ptfr5-tateshita-tomoko@iwate-ed.jp::f682f544-a4cb-4fb0-b611-37fc4d7d5a06" providerId="AD" clId="Web-{A4174217-E9E8-496B-6023-65019C13455D}" dt="2023-04-16T08:49:37.895" v="9" actId="20577"/>
          <ac:spMkLst>
            <pc:docMk/>
            <pc:sldMk cId="694583409" sldId="264"/>
            <ac:spMk id="2" creationId="{2BA6F042-0D01-24B8-9DB2-97127EDB76CD}"/>
          </ac:spMkLst>
        </pc:spChg>
        <pc:spChg chg="mod">
          <ac:chgData name="舘下　智子" userId="S::ptfr5-tateshita-tomoko@iwate-ed.jp::f682f544-a4cb-4fb0-b611-37fc4d7d5a06" providerId="AD" clId="Web-{A4174217-E9E8-496B-6023-65019C13455D}" dt="2023-04-16T08:49:54.505" v="17" actId="20577"/>
          <ac:spMkLst>
            <pc:docMk/>
            <pc:sldMk cId="694583409" sldId="264"/>
            <ac:spMk id="3" creationId="{1C1646D3-B4ED-5339-86E5-8208CDD2F020}"/>
          </ac:spMkLst>
        </pc:spChg>
      </pc:sldChg>
      <pc:sldMasterChg chg="add addSldLayout">
        <pc:chgData name="舘下　智子" userId="S::ptfr5-tateshita-tomoko@iwate-ed.jp::f682f544-a4cb-4fb0-b611-37fc4d7d5a06" providerId="AD" clId="Web-{A4174217-E9E8-496B-6023-65019C13455D}" dt="2023-04-16T08:49:20.520" v="0"/>
        <pc:sldMasterMkLst>
          <pc:docMk/>
          <pc:sldMasterMk cId="872091846" sldId="2147483672"/>
        </pc:sldMasterMkLst>
        <pc:sldLayoutChg chg="add">
          <pc:chgData name="舘下　智子" userId="S::ptfr5-tateshita-tomoko@iwate-ed.jp::f682f544-a4cb-4fb0-b611-37fc4d7d5a06" providerId="AD" clId="Web-{A4174217-E9E8-496B-6023-65019C13455D}" dt="2023-04-16T08:49:20.520" v="0"/>
          <pc:sldLayoutMkLst>
            <pc:docMk/>
            <pc:sldMasterMk cId="872091846" sldId="2147483672"/>
            <pc:sldLayoutMk cId="38845993" sldId="2147483673"/>
          </pc:sldLayoutMkLst>
        </pc:sldLayoutChg>
        <pc:sldLayoutChg chg="add">
          <pc:chgData name="舘下　智子" userId="S::ptfr5-tateshita-tomoko@iwate-ed.jp::f682f544-a4cb-4fb0-b611-37fc4d7d5a06" providerId="AD" clId="Web-{A4174217-E9E8-496B-6023-65019C13455D}" dt="2023-04-16T08:49:20.520" v="0"/>
          <pc:sldLayoutMkLst>
            <pc:docMk/>
            <pc:sldMasterMk cId="872091846" sldId="2147483672"/>
            <pc:sldLayoutMk cId="1508521844" sldId="2147483674"/>
          </pc:sldLayoutMkLst>
        </pc:sldLayoutChg>
        <pc:sldLayoutChg chg="add">
          <pc:chgData name="舘下　智子" userId="S::ptfr5-tateshita-tomoko@iwate-ed.jp::f682f544-a4cb-4fb0-b611-37fc4d7d5a06" providerId="AD" clId="Web-{A4174217-E9E8-496B-6023-65019C13455D}" dt="2023-04-16T08:49:20.520" v="0"/>
          <pc:sldLayoutMkLst>
            <pc:docMk/>
            <pc:sldMasterMk cId="872091846" sldId="2147483672"/>
            <pc:sldLayoutMk cId="2171065801" sldId="2147483675"/>
          </pc:sldLayoutMkLst>
        </pc:sldLayoutChg>
        <pc:sldLayoutChg chg="add">
          <pc:chgData name="舘下　智子" userId="S::ptfr5-tateshita-tomoko@iwate-ed.jp::f682f544-a4cb-4fb0-b611-37fc4d7d5a06" providerId="AD" clId="Web-{A4174217-E9E8-496B-6023-65019C13455D}" dt="2023-04-16T08:49:20.520" v="0"/>
          <pc:sldLayoutMkLst>
            <pc:docMk/>
            <pc:sldMasterMk cId="872091846" sldId="2147483672"/>
            <pc:sldLayoutMk cId="2642167370" sldId="2147483676"/>
          </pc:sldLayoutMkLst>
        </pc:sldLayoutChg>
        <pc:sldLayoutChg chg="add">
          <pc:chgData name="舘下　智子" userId="S::ptfr5-tateshita-tomoko@iwate-ed.jp::f682f544-a4cb-4fb0-b611-37fc4d7d5a06" providerId="AD" clId="Web-{A4174217-E9E8-496B-6023-65019C13455D}" dt="2023-04-16T08:49:20.520" v="0"/>
          <pc:sldLayoutMkLst>
            <pc:docMk/>
            <pc:sldMasterMk cId="872091846" sldId="2147483672"/>
            <pc:sldLayoutMk cId="760611874" sldId="2147483677"/>
          </pc:sldLayoutMkLst>
        </pc:sldLayoutChg>
        <pc:sldLayoutChg chg="add">
          <pc:chgData name="舘下　智子" userId="S::ptfr5-tateshita-tomoko@iwate-ed.jp::f682f544-a4cb-4fb0-b611-37fc4d7d5a06" providerId="AD" clId="Web-{A4174217-E9E8-496B-6023-65019C13455D}" dt="2023-04-16T08:49:20.520" v="0"/>
          <pc:sldLayoutMkLst>
            <pc:docMk/>
            <pc:sldMasterMk cId="872091846" sldId="2147483672"/>
            <pc:sldLayoutMk cId="2659118875" sldId="2147483678"/>
          </pc:sldLayoutMkLst>
        </pc:sldLayoutChg>
        <pc:sldLayoutChg chg="add">
          <pc:chgData name="舘下　智子" userId="S::ptfr5-tateshita-tomoko@iwate-ed.jp::f682f544-a4cb-4fb0-b611-37fc4d7d5a06" providerId="AD" clId="Web-{A4174217-E9E8-496B-6023-65019C13455D}" dt="2023-04-16T08:49:20.520" v="0"/>
          <pc:sldLayoutMkLst>
            <pc:docMk/>
            <pc:sldMasterMk cId="872091846" sldId="2147483672"/>
            <pc:sldLayoutMk cId="2807741194" sldId="2147483679"/>
          </pc:sldLayoutMkLst>
        </pc:sldLayoutChg>
        <pc:sldLayoutChg chg="add">
          <pc:chgData name="舘下　智子" userId="S::ptfr5-tateshita-tomoko@iwate-ed.jp::f682f544-a4cb-4fb0-b611-37fc4d7d5a06" providerId="AD" clId="Web-{A4174217-E9E8-496B-6023-65019C13455D}" dt="2023-04-16T08:49:20.520" v="0"/>
          <pc:sldLayoutMkLst>
            <pc:docMk/>
            <pc:sldMasterMk cId="872091846" sldId="2147483672"/>
            <pc:sldLayoutMk cId="1849220685" sldId="2147483680"/>
          </pc:sldLayoutMkLst>
        </pc:sldLayoutChg>
        <pc:sldLayoutChg chg="add">
          <pc:chgData name="舘下　智子" userId="S::ptfr5-tateshita-tomoko@iwate-ed.jp::f682f544-a4cb-4fb0-b611-37fc4d7d5a06" providerId="AD" clId="Web-{A4174217-E9E8-496B-6023-65019C13455D}" dt="2023-04-16T08:49:20.520" v="0"/>
          <pc:sldLayoutMkLst>
            <pc:docMk/>
            <pc:sldMasterMk cId="872091846" sldId="2147483672"/>
            <pc:sldLayoutMk cId="508060504" sldId="2147483681"/>
          </pc:sldLayoutMkLst>
        </pc:sldLayoutChg>
        <pc:sldLayoutChg chg="add">
          <pc:chgData name="舘下　智子" userId="S::ptfr5-tateshita-tomoko@iwate-ed.jp::f682f544-a4cb-4fb0-b611-37fc4d7d5a06" providerId="AD" clId="Web-{A4174217-E9E8-496B-6023-65019C13455D}" dt="2023-04-16T08:49:20.520" v="0"/>
          <pc:sldLayoutMkLst>
            <pc:docMk/>
            <pc:sldMasterMk cId="872091846" sldId="2147483672"/>
            <pc:sldLayoutMk cId="4277319366" sldId="2147483682"/>
          </pc:sldLayoutMkLst>
        </pc:sldLayoutChg>
        <pc:sldLayoutChg chg="add">
          <pc:chgData name="舘下　智子" userId="S::ptfr5-tateshita-tomoko@iwate-ed.jp::f682f544-a4cb-4fb0-b611-37fc4d7d5a06" providerId="AD" clId="Web-{A4174217-E9E8-496B-6023-65019C13455D}" dt="2023-04-16T08:49:20.520" v="0"/>
          <pc:sldLayoutMkLst>
            <pc:docMk/>
            <pc:sldMasterMk cId="872091846" sldId="2147483672"/>
            <pc:sldLayoutMk cId="4043335040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50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085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57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1122364"/>
            <a:ext cx="8420100" cy="238759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1" y="3602038"/>
            <a:ext cx="7429500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2" indent="0" algn="ctr">
              <a:buNone/>
              <a:defRPr sz="2000"/>
            </a:lvl2pPr>
            <a:lvl3pPr marL="914423" indent="0" algn="ctr">
              <a:buNone/>
              <a:defRPr sz="1800"/>
            </a:lvl3pPr>
            <a:lvl4pPr marL="1371635" indent="0" algn="ctr">
              <a:buNone/>
              <a:defRPr sz="1600"/>
            </a:lvl4pPr>
            <a:lvl5pPr marL="1828847" indent="0" algn="ctr">
              <a:buNone/>
              <a:defRPr sz="1600"/>
            </a:lvl5pPr>
            <a:lvl6pPr marL="2286058" indent="0" algn="ctr">
              <a:buNone/>
              <a:defRPr sz="1600"/>
            </a:lvl6pPr>
            <a:lvl7pPr marL="2743270" indent="0" algn="ctr">
              <a:buNone/>
              <a:defRPr sz="1600"/>
            </a:lvl7pPr>
            <a:lvl8pPr marL="3200482" indent="0" algn="ctr">
              <a:buNone/>
              <a:defRPr sz="1600"/>
            </a:lvl8pPr>
            <a:lvl9pPr marL="3657693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5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521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/>
                </a:solidFill>
              </a:defRPr>
            </a:lvl1pPr>
            <a:lvl2pPr marL="4572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065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2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167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2"/>
            <a:ext cx="4190701" cy="823913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5" indent="0">
              <a:buNone/>
              <a:defRPr sz="1600" b="1"/>
            </a:lvl4pPr>
            <a:lvl5pPr marL="1828847" indent="0">
              <a:buNone/>
              <a:defRPr sz="1600" b="1"/>
            </a:lvl5pPr>
            <a:lvl6pPr marL="2286058" indent="0">
              <a:buNone/>
              <a:defRPr sz="1600" b="1"/>
            </a:lvl6pPr>
            <a:lvl7pPr marL="2743270" indent="0">
              <a:buNone/>
              <a:defRPr sz="1600" b="1"/>
            </a:lvl7pPr>
            <a:lvl8pPr marL="3200482" indent="0">
              <a:buNone/>
              <a:defRPr sz="1600" b="1"/>
            </a:lvl8pPr>
            <a:lvl9pPr marL="365769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2"/>
            <a:ext cx="4211341" cy="823913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5" indent="0">
              <a:buNone/>
              <a:defRPr sz="1600" b="1"/>
            </a:lvl4pPr>
            <a:lvl5pPr marL="1828847" indent="0">
              <a:buNone/>
              <a:defRPr sz="1600" b="1"/>
            </a:lvl5pPr>
            <a:lvl6pPr marL="2286058" indent="0">
              <a:buNone/>
              <a:defRPr sz="1600" b="1"/>
            </a:lvl6pPr>
            <a:lvl7pPr marL="2743270" indent="0">
              <a:buNone/>
              <a:defRPr sz="1600" b="1"/>
            </a:lvl7pPr>
            <a:lvl8pPr marL="3200482" indent="0">
              <a:buNone/>
              <a:defRPr sz="1600" b="1"/>
            </a:lvl8pPr>
            <a:lvl9pPr marL="365769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611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1188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41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7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7"/>
            <a:ext cx="5014912" cy="48736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7" y="2057401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2" indent="0">
              <a:buNone/>
              <a:defRPr sz="1400"/>
            </a:lvl2pPr>
            <a:lvl3pPr marL="914423" indent="0">
              <a:buNone/>
              <a:defRPr sz="1200"/>
            </a:lvl3pPr>
            <a:lvl4pPr marL="1371635" indent="0">
              <a:buNone/>
              <a:defRPr sz="1000"/>
            </a:lvl4pPr>
            <a:lvl5pPr marL="1828847" indent="0">
              <a:buNone/>
              <a:defRPr sz="1000"/>
            </a:lvl5pPr>
            <a:lvl6pPr marL="2286058" indent="0">
              <a:buNone/>
              <a:defRPr sz="1000"/>
            </a:lvl6pPr>
            <a:lvl7pPr marL="2743270" indent="0">
              <a:buNone/>
              <a:defRPr sz="1000"/>
            </a:lvl7pPr>
            <a:lvl8pPr marL="3200482" indent="0">
              <a:buNone/>
              <a:defRPr sz="1000"/>
            </a:lvl8pPr>
            <a:lvl9pPr marL="365769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22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8265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7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7"/>
            <a:ext cx="5014912" cy="487362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12" indent="0">
              <a:buNone/>
              <a:defRPr sz="2800"/>
            </a:lvl2pPr>
            <a:lvl3pPr marL="914423" indent="0">
              <a:buNone/>
              <a:defRPr sz="2401"/>
            </a:lvl3pPr>
            <a:lvl4pPr marL="1371635" indent="0">
              <a:buNone/>
              <a:defRPr sz="2000"/>
            </a:lvl4pPr>
            <a:lvl5pPr marL="1828847" indent="0">
              <a:buNone/>
              <a:defRPr sz="2000"/>
            </a:lvl5pPr>
            <a:lvl6pPr marL="2286058" indent="0">
              <a:buNone/>
              <a:defRPr sz="2000"/>
            </a:lvl6pPr>
            <a:lvl7pPr marL="2743270" indent="0">
              <a:buNone/>
              <a:defRPr sz="2000"/>
            </a:lvl7pPr>
            <a:lvl8pPr marL="3200482" indent="0">
              <a:buNone/>
              <a:defRPr sz="2000"/>
            </a:lvl8pPr>
            <a:lvl9pPr marL="3657693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7" y="2057401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2" indent="0">
              <a:buNone/>
              <a:defRPr sz="1400"/>
            </a:lvl2pPr>
            <a:lvl3pPr marL="914423" indent="0">
              <a:buNone/>
              <a:defRPr sz="1200"/>
            </a:lvl3pPr>
            <a:lvl4pPr marL="1371635" indent="0">
              <a:buNone/>
              <a:defRPr sz="1000"/>
            </a:lvl4pPr>
            <a:lvl5pPr marL="1828847" indent="0">
              <a:buNone/>
              <a:defRPr sz="1000"/>
            </a:lvl5pPr>
            <a:lvl6pPr marL="2286058" indent="0">
              <a:buNone/>
              <a:defRPr sz="1000"/>
            </a:lvl6pPr>
            <a:lvl7pPr marL="2743270" indent="0">
              <a:buNone/>
              <a:defRPr sz="1000"/>
            </a:lvl7pPr>
            <a:lvl8pPr marL="3200482" indent="0">
              <a:buNone/>
              <a:defRPr sz="1000"/>
            </a:lvl8pPr>
            <a:lvl9pPr marL="365769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0605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193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6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365126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335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64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1905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879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13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700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278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9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9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9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09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30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3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5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6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8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00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2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3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A6F042-0D01-24B8-9DB2-97127EDB76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ea typeface="游ゴシック Light"/>
              </a:rPr>
              <a:t>Step4</a:t>
            </a:r>
            <a:r>
              <a:rPr kumimoji="1" lang="ja-JP" altLang="en-US">
                <a:ea typeface="游ゴシック Light"/>
              </a:rPr>
              <a:t>　曲がり角</a:t>
            </a:r>
            <a:r>
              <a:rPr lang="ja-JP" altLang="en-US">
                <a:ea typeface="游ゴシック Light"/>
              </a:rPr>
              <a:t>５</a:t>
            </a:r>
            <a:r>
              <a:rPr kumimoji="1" lang="ja-JP" altLang="en-US">
                <a:ea typeface="游ゴシック Light"/>
              </a:rPr>
              <a:t>課題</a:t>
            </a:r>
            <a:br>
              <a:rPr kumimoji="1" lang="en-US" altLang="ja-JP" dirty="0"/>
            </a:br>
            <a:r>
              <a:rPr lang="en-US" altLang="ja-JP" dirty="0">
                <a:ea typeface="游ゴシック Light"/>
              </a:rPr>
              <a:t>A４</a:t>
            </a:r>
            <a:r>
              <a:rPr kumimoji="1" lang="ja-JP" altLang="en-US">
                <a:ea typeface="游ゴシック Light"/>
              </a:rPr>
              <a:t>サイズ</a:t>
            </a:r>
            <a:r>
              <a:rPr lang="ja-JP" altLang="en-US">
                <a:ea typeface="游ゴシック Light"/>
              </a:rPr>
              <a:t>・８課題</a:t>
            </a:r>
            <a:endParaRPr kumimoji="1" lang="ja-JP" altLang="en-US" dirty="0">
              <a:ea typeface="游ゴシック Light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C1646D3-B4ED-5339-86E5-8208CDD2F0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ja-JP" altLang="en-US" sz="3600">
                <a:ea typeface="游ゴシック"/>
              </a:rPr>
              <a:t>５ー１</a:t>
            </a:r>
            <a:r>
              <a:rPr lang="en-US" altLang="ja-JP" sz="3600">
                <a:ea typeface="游ゴシック"/>
              </a:rPr>
              <a:t>〜</a:t>
            </a:r>
            <a:r>
              <a:rPr lang="ja-JP" altLang="en-US" sz="3600">
                <a:ea typeface="游ゴシック"/>
              </a:rPr>
              <a:t> ５ー８</a:t>
            </a:r>
            <a:endParaRPr lang="en-US" altLang="ja-JP" sz="3600">
              <a:ea typeface="游ゴシック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4583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3FA053DE-764D-22C4-308E-F2D2AFA023B4}"/>
              </a:ext>
            </a:extLst>
          </p:cNvPr>
          <p:cNvGrpSpPr/>
          <p:nvPr/>
        </p:nvGrpSpPr>
        <p:grpSpPr>
          <a:xfrm>
            <a:off x="1532510" y="979037"/>
            <a:ext cx="6846259" cy="4882103"/>
            <a:chOff x="1745870" y="338957"/>
            <a:chExt cx="6846259" cy="4882103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ED1BB69D-FFA5-136B-9748-34BFE9B464C1}"/>
                </a:ext>
              </a:extLst>
            </p:cNvPr>
            <p:cNvGrpSpPr/>
            <p:nvPr/>
          </p:nvGrpSpPr>
          <p:grpSpPr>
            <a:xfrm>
              <a:off x="1745870" y="338957"/>
              <a:ext cx="6846259" cy="4882103"/>
              <a:chOff x="1392857" y="401302"/>
              <a:chExt cx="6846259" cy="4882103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2DA757F8-8416-F97E-B7DB-DD137994BDE9}"/>
                  </a:ext>
                </a:extLst>
              </p:cNvPr>
              <p:cNvGrpSpPr/>
              <p:nvPr/>
            </p:nvGrpSpPr>
            <p:grpSpPr>
              <a:xfrm>
                <a:off x="1392857" y="401302"/>
                <a:ext cx="5949388" cy="4882103"/>
                <a:chOff x="1601202" y="141451"/>
                <a:chExt cx="5949388" cy="4882103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D2E9D8D8-772D-F27B-1CEC-1D9AE640D19D}"/>
                    </a:ext>
                  </a:extLst>
                </p:cNvPr>
                <p:cNvGrpSpPr/>
                <p:nvPr/>
              </p:nvGrpSpPr>
              <p:grpSpPr>
                <a:xfrm>
                  <a:off x="1601202" y="141451"/>
                  <a:ext cx="5949388" cy="4882103"/>
                  <a:chOff x="1601202" y="153977"/>
                  <a:chExt cx="5949388" cy="4882103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75877F43-B0E9-F7E8-7BE3-C609F62EDC2D}"/>
                      </a:ext>
                    </a:extLst>
                  </p:cNvPr>
                  <p:cNvGrpSpPr/>
                  <p:nvPr/>
                </p:nvGrpSpPr>
                <p:grpSpPr>
                  <a:xfrm>
                    <a:off x="1601202" y="153977"/>
                    <a:ext cx="5949388" cy="3805054"/>
                    <a:chOff x="1644239" y="970913"/>
                    <a:chExt cx="5949388" cy="3805054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80CB6DAD-57F3-AA20-0E49-FB8E09C03B9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644239" y="970913"/>
                      <a:ext cx="5949388" cy="3805054"/>
                      <a:chOff x="173579" y="467993"/>
                      <a:chExt cx="5949388" cy="3805054"/>
                    </a:xfrm>
                  </p:grpSpPr>
                  <p:grpSp>
                    <p:nvGrpSpPr>
                      <p:cNvPr id="15" name="グループ化 14">
                        <a:extLst>
                          <a:ext uri="{FF2B5EF4-FFF2-40B4-BE49-F238E27FC236}">
                            <a16:creationId xmlns:a16="http://schemas.microsoft.com/office/drawing/2014/main" id="{E601ECA3-68D3-8EDA-F576-163A45C2E4D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73579" y="467993"/>
                        <a:ext cx="5949388" cy="3805054"/>
                        <a:chOff x="1080000" y="3249004"/>
                        <a:chExt cx="5949388" cy="3805054"/>
                      </a:xfrm>
                    </p:grpSpPr>
                    <p:sp>
                      <p:nvSpPr>
                        <p:cNvPr id="17" name="フローチャート: 結合子 16">
                          <a:extLst>
                            <a:ext uri="{FF2B5EF4-FFF2-40B4-BE49-F238E27FC236}">
                              <a16:creationId xmlns:a16="http://schemas.microsoft.com/office/drawing/2014/main" id="{52F24656-E021-EB80-78F3-614815B7093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80000" y="3249004"/>
                          <a:ext cx="366259" cy="359991"/>
                        </a:xfrm>
                        <a:prstGeom prst="flowChartConnector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 dirty="0"/>
                        </a:p>
                      </p:txBody>
                    </p:sp>
                    <p:sp>
                      <p:nvSpPr>
                        <p:cNvPr id="18" name="フローチャート: 結合子 17">
                          <a:extLst>
                            <a:ext uri="{FF2B5EF4-FFF2-40B4-BE49-F238E27FC236}">
                              <a16:creationId xmlns:a16="http://schemas.microsoft.com/office/drawing/2014/main" id="{E9CA4329-2FEA-2498-51E6-7115812AF2C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663129" y="4171117"/>
                          <a:ext cx="366259" cy="359991"/>
                        </a:xfrm>
                        <a:prstGeom prst="flowChartConnector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 dirty="0"/>
                        </a:p>
                      </p:txBody>
                    </p:sp>
                    <p:cxnSp>
                      <p:nvCxnSpPr>
                        <p:cNvPr id="19" name="直線コネクタ 18">
                          <a:extLst>
                            <a:ext uri="{FF2B5EF4-FFF2-40B4-BE49-F238E27FC236}">
                              <a16:creationId xmlns:a16="http://schemas.microsoft.com/office/drawing/2014/main" id="{9B7E6493-D422-BEE2-9B70-51390D224660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6200000">
                          <a:off x="4146259" y="6154058"/>
                          <a:ext cx="180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6" name="直線コネクタ 15">
                        <a:extLst>
                          <a:ext uri="{FF2B5EF4-FFF2-40B4-BE49-F238E27FC236}">
                            <a16:creationId xmlns:a16="http://schemas.microsoft.com/office/drawing/2014/main" id="{B3376404-DDFB-E76E-1E47-AD9DF1D04D6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539838" y="673047"/>
                        <a:ext cx="180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1D4238B5-36A1-42C5-894C-1BB465E2447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2910498" y="2075967"/>
                      <a:ext cx="18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672A0A83-3753-AAB6-7F10-FA60635498D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3227461" y="2682931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775995F3-DDE7-233E-CE98-81D50457F16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67461" y="359031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直線コネクタ 20">
                    <a:extLst>
                      <a:ext uri="{FF2B5EF4-FFF2-40B4-BE49-F238E27FC236}">
                        <a16:creationId xmlns:a16="http://schemas.microsoft.com/office/drawing/2014/main" id="{3D124024-7CBE-5831-DCEB-6564425B11D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5027461" y="4496080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789C3C98-2669-0923-3BE5-090D3DEA06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67461" y="2146505"/>
                  <a:ext cx="180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C3295DE6-F6A2-8B81-CBB7-A4896E2AD0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567461" y="3946505"/>
                  <a:ext cx="180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8F773AB2-E7C6-86E6-70C9-638614EA89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59116" y="2406354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96550530-5B9D-720D-4FF1-1C656CABBF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59116" y="4211376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7FEDE6CF-5281-8934-0D4F-B4618F890B6D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252129" y="2884011"/>
              <a:ext cx="252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42598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3FA053DE-764D-22C4-308E-F2D2AFA023B4}"/>
              </a:ext>
            </a:extLst>
          </p:cNvPr>
          <p:cNvGrpSpPr/>
          <p:nvPr/>
        </p:nvGrpSpPr>
        <p:grpSpPr>
          <a:xfrm>
            <a:off x="1437286" y="1271222"/>
            <a:ext cx="6846258" cy="3930788"/>
            <a:chOff x="1745870" y="-506778"/>
            <a:chExt cx="6846258" cy="3930788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ED1BB69D-FFA5-136B-9748-34BFE9B464C1}"/>
                </a:ext>
              </a:extLst>
            </p:cNvPr>
            <p:cNvGrpSpPr/>
            <p:nvPr/>
          </p:nvGrpSpPr>
          <p:grpSpPr>
            <a:xfrm>
              <a:off x="1745870" y="-506778"/>
              <a:ext cx="6846258" cy="3930788"/>
              <a:chOff x="1392857" y="-444433"/>
              <a:chExt cx="6846258" cy="3930788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2DA757F8-8416-F97E-B7DB-DD137994BDE9}"/>
                  </a:ext>
                </a:extLst>
              </p:cNvPr>
              <p:cNvGrpSpPr/>
              <p:nvPr/>
            </p:nvGrpSpPr>
            <p:grpSpPr>
              <a:xfrm>
                <a:off x="1392857" y="-444433"/>
                <a:ext cx="5949388" cy="3930788"/>
                <a:chOff x="1601202" y="-704284"/>
                <a:chExt cx="5949388" cy="3930788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D2E9D8D8-772D-F27B-1CEC-1D9AE640D19D}"/>
                    </a:ext>
                  </a:extLst>
                </p:cNvPr>
                <p:cNvGrpSpPr/>
                <p:nvPr/>
              </p:nvGrpSpPr>
              <p:grpSpPr>
                <a:xfrm>
                  <a:off x="1601202" y="-704284"/>
                  <a:ext cx="5949388" cy="3930788"/>
                  <a:chOff x="1601202" y="-691758"/>
                  <a:chExt cx="5949388" cy="3930788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75877F43-B0E9-F7E8-7BE3-C609F62EDC2D}"/>
                      </a:ext>
                    </a:extLst>
                  </p:cNvPr>
                  <p:cNvGrpSpPr/>
                  <p:nvPr/>
                </p:nvGrpSpPr>
                <p:grpSpPr>
                  <a:xfrm>
                    <a:off x="1601202" y="153977"/>
                    <a:ext cx="5949388" cy="3085045"/>
                    <a:chOff x="1644239" y="970913"/>
                    <a:chExt cx="5949388" cy="3085045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80CB6DAD-57F3-AA20-0E49-FB8E09C03B9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644239" y="970913"/>
                      <a:ext cx="5949388" cy="3085045"/>
                      <a:chOff x="173579" y="467993"/>
                      <a:chExt cx="5949388" cy="3085045"/>
                    </a:xfrm>
                  </p:grpSpPr>
                  <p:grpSp>
                    <p:nvGrpSpPr>
                      <p:cNvPr id="15" name="グループ化 14">
                        <a:extLst>
                          <a:ext uri="{FF2B5EF4-FFF2-40B4-BE49-F238E27FC236}">
                            <a16:creationId xmlns:a16="http://schemas.microsoft.com/office/drawing/2014/main" id="{E601ECA3-68D3-8EDA-F576-163A45C2E4D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73579" y="467993"/>
                        <a:ext cx="5949388" cy="3085045"/>
                        <a:chOff x="1080000" y="3249004"/>
                        <a:chExt cx="5949388" cy="3085045"/>
                      </a:xfrm>
                    </p:grpSpPr>
                    <p:sp>
                      <p:nvSpPr>
                        <p:cNvPr id="17" name="フローチャート: 結合子 16">
                          <a:extLst>
                            <a:ext uri="{FF2B5EF4-FFF2-40B4-BE49-F238E27FC236}">
                              <a16:creationId xmlns:a16="http://schemas.microsoft.com/office/drawing/2014/main" id="{52F24656-E021-EB80-78F3-614815B7093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80000" y="3249004"/>
                          <a:ext cx="366259" cy="359991"/>
                        </a:xfrm>
                        <a:prstGeom prst="flowChartConnector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 dirty="0"/>
                        </a:p>
                      </p:txBody>
                    </p:sp>
                    <p:sp>
                      <p:nvSpPr>
                        <p:cNvPr id="18" name="フローチャート: 結合子 17">
                          <a:extLst>
                            <a:ext uri="{FF2B5EF4-FFF2-40B4-BE49-F238E27FC236}">
                              <a16:creationId xmlns:a16="http://schemas.microsoft.com/office/drawing/2014/main" id="{E9CA4329-2FEA-2498-51E6-7115812AF2C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663129" y="5974058"/>
                          <a:ext cx="366259" cy="359991"/>
                        </a:xfrm>
                        <a:prstGeom prst="flowChartConnector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 dirty="0"/>
                        </a:p>
                      </p:txBody>
                    </p:sp>
                    <p:cxnSp>
                      <p:nvCxnSpPr>
                        <p:cNvPr id="19" name="直線コネクタ 18">
                          <a:extLst>
                            <a:ext uri="{FF2B5EF4-FFF2-40B4-BE49-F238E27FC236}">
                              <a16:creationId xmlns:a16="http://schemas.microsoft.com/office/drawing/2014/main" id="{9B7E6493-D422-BEE2-9B70-51390D224660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6200000">
                          <a:off x="4146259" y="4354058"/>
                          <a:ext cx="180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6" name="直線コネクタ 15">
                        <a:extLst>
                          <a:ext uri="{FF2B5EF4-FFF2-40B4-BE49-F238E27FC236}">
                            <a16:creationId xmlns:a16="http://schemas.microsoft.com/office/drawing/2014/main" id="{B3376404-DDFB-E76E-1E47-AD9DF1D04D6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539838" y="673047"/>
                        <a:ext cx="180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1D4238B5-36A1-42C5-894C-1BB465E2447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2910498" y="2075967"/>
                      <a:ext cx="18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672A0A83-3753-AAB6-7F10-FA60635498D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5027461" y="-151758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775995F3-DDE7-233E-CE98-81D50457F16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67461" y="359030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直線コネクタ 20">
                    <a:extLst>
                      <a:ext uri="{FF2B5EF4-FFF2-40B4-BE49-F238E27FC236}">
                        <a16:creationId xmlns:a16="http://schemas.microsoft.com/office/drawing/2014/main" id="{3D124024-7CBE-5831-DCEB-6564425B11D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3227460" y="2699030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789C3C98-2669-0923-3BE5-090D3DEA06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67461" y="2146505"/>
                  <a:ext cx="180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C3295DE6-F6A2-8B81-CBB7-A4896E2AD0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567461" y="364738"/>
                  <a:ext cx="180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8F773AB2-E7C6-86E6-70C9-638614EA89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59116" y="2406355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96550530-5B9D-720D-4FF1-1C656CABBF41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7159115" y="627017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7FEDE6CF-5281-8934-0D4F-B4618F890B6D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252129" y="1804011"/>
              <a:ext cx="252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21702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3FA053DE-764D-22C4-308E-F2D2AFA023B4}"/>
              </a:ext>
            </a:extLst>
          </p:cNvPr>
          <p:cNvGrpSpPr/>
          <p:nvPr/>
        </p:nvGrpSpPr>
        <p:grpSpPr>
          <a:xfrm>
            <a:off x="1884652" y="683711"/>
            <a:ext cx="5949388" cy="5762951"/>
            <a:chOff x="1745870" y="-538940"/>
            <a:chExt cx="5949388" cy="5762951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ED1BB69D-FFA5-136B-9748-34BFE9B464C1}"/>
                </a:ext>
              </a:extLst>
            </p:cNvPr>
            <p:cNvGrpSpPr/>
            <p:nvPr/>
          </p:nvGrpSpPr>
          <p:grpSpPr>
            <a:xfrm>
              <a:off x="1745870" y="-538940"/>
              <a:ext cx="5949388" cy="5762951"/>
              <a:chOff x="1392857" y="-476595"/>
              <a:chExt cx="5949388" cy="5762951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2DA757F8-8416-F97E-B7DB-DD137994BDE9}"/>
                  </a:ext>
                </a:extLst>
              </p:cNvPr>
              <p:cNvGrpSpPr/>
              <p:nvPr/>
            </p:nvGrpSpPr>
            <p:grpSpPr>
              <a:xfrm>
                <a:off x="1392857" y="-476595"/>
                <a:ext cx="5949388" cy="4682951"/>
                <a:chOff x="1601202" y="-736446"/>
                <a:chExt cx="5949388" cy="4682951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D2E9D8D8-772D-F27B-1CEC-1D9AE640D19D}"/>
                    </a:ext>
                  </a:extLst>
                </p:cNvPr>
                <p:cNvGrpSpPr/>
                <p:nvPr/>
              </p:nvGrpSpPr>
              <p:grpSpPr>
                <a:xfrm>
                  <a:off x="1601202" y="-736446"/>
                  <a:ext cx="5949388" cy="4682951"/>
                  <a:chOff x="1601202" y="-723920"/>
                  <a:chExt cx="5949388" cy="4682951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75877F43-B0E9-F7E8-7BE3-C609F62EDC2D}"/>
                      </a:ext>
                    </a:extLst>
                  </p:cNvPr>
                  <p:cNvGrpSpPr/>
                  <p:nvPr/>
                </p:nvGrpSpPr>
                <p:grpSpPr>
                  <a:xfrm>
                    <a:off x="1601202" y="153977"/>
                    <a:ext cx="5949388" cy="3805054"/>
                    <a:chOff x="1644239" y="970913"/>
                    <a:chExt cx="5949388" cy="3805054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80CB6DAD-57F3-AA20-0E49-FB8E09C03B9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644239" y="970913"/>
                      <a:ext cx="5949388" cy="3805054"/>
                      <a:chOff x="173579" y="467993"/>
                      <a:chExt cx="5949388" cy="3805054"/>
                    </a:xfrm>
                  </p:grpSpPr>
                  <p:grpSp>
                    <p:nvGrpSpPr>
                      <p:cNvPr id="15" name="グループ化 14">
                        <a:extLst>
                          <a:ext uri="{FF2B5EF4-FFF2-40B4-BE49-F238E27FC236}">
                            <a16:creationId xmlns:a16="http://schemas.microsoft.com/office/drawing/2014/main" id="{E601ECA3-68D3-8EDA-F576-163A45C2E4D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73579" y="467993"/>
                        <a:ext cx="5949388" cy="3805054"/>
                        <a:chOff x="1080000" y="3249004"/>
                        <a:chExt cx="5949388" cy="3805054"/>
                      </a:xfrm>
                    </p:grpSpPr>
                    <p:sp>
                      <p:nvSpPr>
                        <p:cNvPr id="17" name="フローチャート: 結合子 16">
                          <a:extLst>
                            <a:ext uri="{FF2B5EF4-FFF2-40B4-BE49-F238E27FC236}">
                              <a16:creationId xmlns:a16="http://schemas.microsoft.com/office/drawing/2014/main" id="{52F24656-E021-EB80-78F3-614815B7093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80000" y="3249004"/>
                          <a:ext cx="366259" cy="359991"/>
                        </a:xfrm>
                        <a:prstGeom prst="flowChartConnector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 dirty="0"/>
                        </a:p>
                      </p:txBody>
                    </p:sp>
                    <p:sp>
                      <p:nvSpPr>
                        <p:cNvPr id="18" name="フローチャート: 結合子 17">
                          <a:extLst>
                            <a:ext uri="{FF2B5EF4-FFF2-40B4-BE49-F238E27FC236}">
                              <a16:creationId xmlns:a16="http://schemas.microsoft.com/office/drawing/2014/main" id="{E9CA4329-2FEA-2498-51E6-7115812AF2C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663129" y="4171117"/>
                          <a:ext cx="366259" cy="359991"/>
                        </a:xfrm>
                        <a:prstGeom prst="flowChartConnector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 dirty="0"/>
                        </a:p>
                      </p:txBody>
                    </p:sp>
                    <p:cxnSp>
                      <p:nvCxnSpPr>
                        <p:cNvPr id="19" name="直線コネクタ 18">
                          <a:extLst>
                            <a:ext uri="{FF2B5EF4-FFF2-40B4-BE49-F238E27FC236}">
                              <a16:creationId xmlns:a16="http://schemas.microsoft.com/office/drawing/2014/main" id="{9B7E6493-D422-BEE2-9B70-51390D224660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6200000">
                          <a:off x="4146259" y="6154058"/>
                          <a:ext cx="180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6" name="直線コネクタ 15">
                        <a:extLst>
                          <a:ext uri="{FF2B5EF4-FFF2-40B4-BE49-F238E27FC236}">
                            <a16:creationId xmlns:a16="http://schemas.microsoft.com/office/drawing/2014/main" id="{B3376404-DDFB-E76E-1E47-AD9DF1D04D6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539838" y="673047"/>
                        <a:ext cx="180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1D4238B5-36A1-42C5-894C-1BB465E2447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2910498" y="2075967"/>
                      <a:ext cx="18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672A0A83-3753-AAB6-7F10-FA60635498D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5027460" y="1616090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775995F3-DDE7-233E-CE98-81D50457F16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3227461" y="-183920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直線コネクタ 20">
                    <a:extLst>
                      <a:ext uri="{FF2B5EF4-FFF2-40B4-BE49-F238E27FC236}">
                        <a16:creationId xmlns:a16="http://schemas.microsoft.com/office/drawing/2014/main" id="{3D124024-7CBE-5831-DCEB-6564425B11D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0800000">
                    <a:off x="4487460" y="3959031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789C3C98-2669-0923-3BE5-090D3DEA06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67461" y="2146505"/>
                  <a:ext cx="180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C3295DE6-F6A2-8B81-CBB7-A4896E2AD0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567461" y="3946505"/>
                  <a:ext cx="180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8F773AB2-E7C6-86E6-70C9-638614EA89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79116" y="2403415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96550530-5B9D-720D-4FF1-1C656CABBF41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6619116" y="4746356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7FEDE6CF-5281-8934-0D4F-B4618F890B6D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252129" y="2884011"/>
              <a:ext cx="252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99626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3FA053DE-764D-22C4-308E-F2D2AFA023B4}"/>
              </a:ext>
            </a:extLst>
          </p:cNvPr>
          <p:cNvGrpSpPr/>
          <p:nvPr/>
        </p:nvGrpSpPr>
        <p:grpSpPr>
          <a:xfrm>
            <a:off x="1978306" y="1242010"/>
            <a:ext cx="5949388" cy="3960001"/>
            <a:chOff x="1745870" y="-535990"/>
            <a:chExt cx="5949388" cy="3960001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ED1BB69D-FFA5-136B-9748-34BFE9B464C1}"/>
                </a:ext>
              </a:extLst>
            </p:cNvPr>
            <p:cNvGrpSpPr/>
            <p:nvPr/>
          </p:nvGrpSpPr>
          <p:grpSpPr>
            <a:xfrm>
              <a:off x="1745870" y="-535990"/>
              <a:ext cx="5949388" cy="3960001"/>
              <a:chOff x="1392857" y="-473645"/>
              <a:chExt cx="5949388" cy="3960001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2DA757F8-8416-F97E-B7DB-DD137994BDE9}"/>
                  </a:ext>
                </a:extLst>
              </p:cNvPr>
              <p:cNvGrpSpPr/>
              <p:nvPr/>
            </p:nvGrpSpPr>
            <p:grpSpPr>
              <a:xfrm>
                <a:off x="1392857" y="-473645"/>
                <a:ext cx="5949388" cy="3960001"/>
                <a:chOff x="1601202" y="-733496"/>
                <a:chExt cx="5949388" cy="3960001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D2E9D8D8-772D-F27B-1CEC-1D9AE640D19D}"/>
                    </a:ext>
                  </a:extLst>
                </p:cNvPr>
                <p:cNvGrpSpPr/>
                <p:nvPr/>
              </p:nvGrpSpPr>
              <p:grpSpPr>
                <a:xfrm>
                  <a:off x="1601202" y="-733496"/>
                  <a:ext cx="5949388" cy="3960001"/>
                  <a:chOff x="1601202" y="-720970"/>
                  <a:chExt cx="5949388" cy="3960001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75877F43-B0E9-F7E8-7BE3-C609F62EDC2D}"/>
                      </a:ext>
                    </a:extLst>
                  </p:cNvPr>
                  <p:cNvGrpSpPr/>
                  <p:nvPr/>
                </p:nvGrpSpPr>
                <p:grpSpPr>
                  <a:xfrm>
                    <a:off x="1601202" y="153977"/>
                    <a:ext cx="5949388" cy="3085045"/>
                    <a:chOff x="1644239" y="970913"/>
                    <a:chExt cx="5949388" cy="3085045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80CB6DAD-57F3-AA20-0E49-FB8E09C03B9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644239" y="970913"/>
                      <a:ext cx="5949388" cy="3085045"/>
                      <a:chOff x="173579" y="467993"/>
                      <a:chExt cx="5949388" cy="3085045"/>
                    </a:xfrm>
                  </p:grpSpPr>
                  <p:grpSp>
                    <p:nvGrpSpPr>
                      <p:cNvPr id="15" name="グループ化 14">
                        <a:extLst>
                          <a:ext uri="{FF2B5EF4-FFF2-40B4-BE49-F238E27FC236}">
                            <a16:creationId xmlns:a16="http://schemas.microsoft.com/office/drawing/2014/main" id="{E601ECA3-68D3-8EDA-F576-163A45C2E4D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73579" y="467993"/>
                        <a:ext cx="5949388" cy="3085045"/>
                        <a:chOff x="1080000" y="3249004"/>
                        <a:chExt cx="5949388" cy="3085045"/>
                      </a:xfrm>
                    </p:grpSpPr>
                    <p:sp>
                      <p:nvSpPr>
                        <p:cNvPr id="17" name="フローチャート: 結合子 16">
                          <a:extLst>
                            <a:ext uri="{FF2B5EF4-FFF2-40B4-BE49-F238E27FC236}">
                              <a16:creationId xmlns:a16="http://schemas.microsoft.com/office/drawing/2014/main" id="{52F24656-E021-EB80-78F3-614815B7093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80000" y="3249004"/>
                          <a:ext cx="366259" cy="359991"/>
                        </a:xfrm>
                        <a:prstGeom prst="flowChartConnector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 dirty="0"/>
                        </a:p>
                      </p:txBody>
                    </p:sp>
                    <p:sp>
                      <p:nvSpPr>
                        <p:cNvPr id="18" name="フローチャート: 結合子 17">
                          <a:extLst>
                            <a:ext uri="{FF2B5EF4-FFF2-40B4-BE49-F238E27FC236}">
                              <a16:creationId xmlns:a16="http://schemas.microsoft.com/office/drawing/2014/main" id="{E9CA4329-2FEA-2498-51E6-7115812AF2C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663129" y="5974058"/>
                          <a:ext cx="366259" cy="359991"/>
                        </a:xfrm>
                        <a:prstGeom prst="flowChartConnector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 dirty="0"/>
                        </a:p>
                      </p:txBody>
                    </p:sp>
                    <p:cxnSp>
                      <p:nvCxnSpPr>
                        <p:cNvPr id="19" name="直線コネクタ 18">
                          <a:extLst>
                            <a:ext uri="{FF2B5EF4-FFF2-40B4-BE49-F238E27FC236}">
                              <a16:creationId xmlns:a16="http://schemas.microsoft.com/office/drawing/2014/main" id="{9B7E6493-D422-BEE2-9B70-51390D224660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6200000">
                          <a:off x="4146259" y="4354058"/>
                          <a:ext cx="180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6" name="直線コネクタ 15">
                        <a:extLst>
                          <a:ext uri="{FF2B5EF4-FFF2-40B4-BE49-F238E27FC236}">
                            <a16:creationId xmlns:a16="http://schemas.microsoft.com/office/drawing/2014/main" id="{B3376404-DDFB-E76E-1E47-AD9DF1D04D6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539838" y="673047"/>
                        <a:ext cx="180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1D4238B5-36A1-42C5-894C-1BB465E2447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2910498" y="2075967"/>
                      <a:ext cx="18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672A0A83-3753-AAB6-7F10-FA60635498D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3227461" y="-180970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775995F3-DDE7-233E-CE98-81D50457F16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687461" y="2159031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直線コネクタ 20">
                    <a:extLst>
                      <a:ext uri="{FF2B5EF4-FFF2-40B4-BE49-F238E27FC236}">
                        <a16:creationId xmlns:a16="http://schemas.microsoft.com/office/drawing/2014/main" id="{3D124024-7CBE-5831-DCEB-6564425B11D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5027461" y="2699031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789C3C98-2669-0923-3BE5-090D3DEA06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67461" y="2146505"/>
                  <a:ext cx="180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C3295DE6-F6A2-8B81-CBB7-A4896E2AD0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567461" y="344670"/>
                  <a:ext cx="180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8F773AB2-E7C6-86E6-70C9-638614EA89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79116" y="604521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96550530-5B9D-720D-4FF1-1C656CABBF41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6619115" y="66355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7FEDE6CF-5281-8934-0D4F-B4618F890B6D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252129" y="1804011"/>
              <a:ext cx="252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66720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3FA053DE-764D-22C4-308E-F2D2AFA023B4}"/>
              </a:ext>
            </a:extLst>
          </p:cNvPr>
          <p:cNvGrpSpPr/>
          <p:nvPr/>
        </p:nvGrpSpPr>
        <p:grpSpPr>
          <a:xfrm>
            <a:off x="1874925" y="986473"/>
            <a:ext cx="5949388" cy="4885054"/>
            <a:chOff x="1745870" y="338957"/>
            <a:chExt cx="5949388" cy="4885054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ED1BB69D-FFA5-136B-9748-34BFE9B464C1}"/>
                </a:ext>
              </a:extLst>
            </p:cNvPr>
            <p:cNvGrpSpPr/>
            <p:nvPr/>
          </p:nvGrpSpPr>
          <p:grpSpPr>
            <a:xfrm>
              <a:off x="1745870" y="338957"/>
              <a:ext cx="5949388" cy="4885054"/>
              <a:chOff x="1392857" y="401302"/>
              <a:chExt cx="5949388" cy="4885054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2DA757F8-8416-F97E-B7DB-DD137994BDE9}"/>
                  </a:ext>
                </a:extLst>
              </p:cNvPr>
              <p:cNvGrpSpPr/>
              <p:nvPr/>
            </p:nvGrpSpPr>
            <p:grpSpPr>
              <a:xfrm>
                <a:off x="1392857" y="401302"/>
                <a:ext cx="5949388" cy="4885054"/>
                <a:chOff x="1601202" y="141451"/>
                <a:chExt cx="5949388" cy="4885054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D2E9D8D8-772D-F27B-1CEC-1D9AE640D19D}"/>
                    </a:ext>
                  </a:extLst>
                </p:cNvPr>
                <p:cNvGrpSpPr/>
                <p:nvPr/>
              </p:nvGrpSpPr>
              <p:grpSpPr>
                <a:xfrm>
                  <a:off x="1601202" y="141451"/>
                  <a:ext cx="5949388" cy="4885054"/>
                  <a:chOff x="1601202" y="153977"/>
                  <a:chExt cx="5949388" cy="4885054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75877F43-B0E9-F7E8-7BE3-C609F62EDC2D}"/>
                      </a:ext>
                    </a:extLst>
                  </p:cNvPr>
                  <p:cNvGrpSpPr/>
                  <p:nvPr/>
                </p:nvGrpSpPr>
                <p:grpSpPr>
                  <a:xfrm>
                    <a:off x="1601202" y="153977"/>
                    <a:ext cx="5949388" cy="3805054"/>
                    <a:chOff x="1644239" y="970913"/>
                    <a:chExt cx="5949388" cy="3805054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80CB6DAD-57F3-AA20-0E49-FB8E09C03B9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644239" y="970913"/>
                      <a:ext cx="5949388" cy="3805054"/>
                      <a:chOff x="173579" y="467993"/>
                      <a:chExt cx="5949388" cy="3805054"/>
                    </a:xfrm>
                  </p:grpSpPr>
                  <p:grpSp>
                    <p:nvGrpSpPr>
                      <p:cNvPr id="15" name="グループ化 14">
                        <a:extLst>
                          <a:ext uri="{FF2B5EF4-FFF2-40B4-BE49-F238E27FC236}">
                            <a16:creationId xmlns:a16="http://schemas.microsoft.com/office/drawing/2014/main" id="{E601ECA3-68D3-8EDA-F576-163A45C2E4D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73579" y="467993"/>
                        <a:ext cx="5949388" cy="3805054"/>
                        <a:chOff x="1080000" y="3249004"/>
                        <a:chExt cx="5949388" cy="3805054"/>
                      </a:xfrm>
                    </p:grpSpPr>
                    <p:sp>
                      <p:nvSpPr>
                        <p:cNvPr id="17" name="フローチャート: 結合子 16">
                          <a:extLst>
                            <a:ext uri="{FF2B5EF4-FFF2-40B4-BE49-F238E27FC236}">
                              <a16:creationId xmlns:a16="http://schemas.microsoft.com/office/drawing/2014/main" id="{52F24656-E021-EB80-78F3-614815B7093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80000" y="3249004"/>
                          <a:ext cx="366259" cy="359991"/>
                        </a:xfrm>
                        <a:prstGeom prst="flowChartConnector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 dirty="0"/>
                        </a:p>
                      </p:txBody>
                    </p:sp>
                    <p:sp>
                      <p:nvSpPr>
                        <p:cNvPr id="18" name="フローチャート: 結合子 17">
                          <a:extLst>
                            <a:ext uri="{FF2B5EF4-FFF2-40B4-BE49-F238E27FC236}">
                              <a16:creationId xmlns:a16="http://schemas.microsoft.com/office/drawing/2014/main" id="{E9CA4329-2FEA-2498-51E6-7115812AF2C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663129" y="4171117"/>
                          <a:ext cx="366259" cy="359991"/>
                        </a:xfrm>
                        <a:prstGeom prst="flowChartConnector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 dirty="0"/>
                        </a:p>
                      </p:txBody>
                    </p:sp>
                    <p:cxnSp>
                      <p:nvCxnSpPr>
                        <p:cNvPr id="19" name="直線コネクタ 18">
                          <a:extLst>
                            <a:ext uri="{FF2B5EF4-FFF2-40B4-BE49-F238E27FC236}">
                              <a16:creationId xmlns:a16="http://schemas.microsoft.com/office/drawing/2014/main" id="{9B7E6493-D422-BEE2-9B70-51390D224660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6200000">
                          <a:off x="4146259" y="6154058"/>
                          <a:ext cx="180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6" name="直線コネクタ 15">
                        <a:extLst>
                          <a:ext uri="{FF2B5EF4-FFF2-40B4-BE49-F238E27FC236}">
                            <a16:creationId xmlns:a16="http://schemas.microsoft.com/office/drawing/2014/main" id="{B3376404-DDFB-E76E-1E47-AD9DF1D04D6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539838" y="673047"/>
                        <a:ext cx="180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1D4238B5-36A1-42C5-894C-1BB465E2447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2910498" y="2075967"/>
                      <a:ext cx="18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672A0A83-3753-AAB6-7F10-FA60635498D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5932132" y="4499031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775995F3-DDE7-233E-CE98-81D50457F16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4129550" y="2696090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直線コネクタ 20">
                    <a:extLst>
                      <a:ext uri="{FF2B5EF4-FFF2-40B4-BE49-F238E27FC236}">
                        <a16:creationId xmlns:a16="http://schemas.microsoft.com/office/drawing/2014/main" id="{3D124024-7CBE-5831-DCEB-6564425B11D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0800000">
                    <a:off x="5567460" y="2976538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789C3C98-2669-0923-3BE5-090D3DEA06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67461" y="2146505"/>
                  <a:ext cx="180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C3295DE6-F6A2-8B81-CBB7-A4896E2AD0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567461" y="3946505"/>
                  <a:ext cx="180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8F773AB2-E7C6-86E6-70C9-638614EA89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59116" y="1430649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96550530-5B9D-720D-4FF1-1C656CABBF41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6079116" y="2403415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7FEDE6CF-5281-8934-0D4F-B4618F890B6D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252129" y="2884011"/>
              <a:ext cx="252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62552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3FA053DE-764D-22C4-308E-F2D2AFA023B4}"/>
              </a:ext>
            </a:extLst>
          </p:cNvPr>
          <p:cNvGrpSpPr/>
          <p:nvPr/>
        </p:nvGrpSpPr>
        <p:grpSpPr>
          <a:xfrm>
            <a:off x="1865303" y="1260244"/>
            <a:ext cx="5949388" cy="3941766"/>
            <a:chOff x="1745870" y="-517756"/>
            <a:chExt cx="5949388" cy="3941766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ED1BB69D-FFA5-136B-9748-34BFE9B464C1}"/>
                </a:ext>
              </a:extLst>
            </p:cNvPr>
            <p:cNvGrpSpPr/>
            <p:nvPr/>
          </p:nvGrpSpPr>
          <p:grpSpPr>
            <a:xfrm>
              <a:off x="1745870" y="-517756"/>
              <a:ext cx="5949388" cy="3941766"/>
              <a:chOff x="1392857" y="-455411"/>
              <a:chExt cx="5949388" cy="3941766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2DA757F8-8416-F97E-B7DB-DD137994BDE9}"/>
                  </a:ext>
                </a:extLst>
              </p:cNvPr>
              <p:cNvGrpSpPr/>
              <p:nvPr/>
            </p:nvGrpSpPr>
            <p:grpSpPr>
              <a:xfrm>
                <a:off x="1392857" y="-455411"/>
                <a:ext cx="5949388" cy="3941766"/>
                <a:chOff x="1601202" y="-715262"/>
                <a:chExt cx="5949388" cy="3941766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D2E9D8D8-772D-F27B-1CEC-1D9AE640D19D}"/>
                    </a:ext>
                  </a:extLst>
                </p:cNvPr>
                <p:cNvGrpSpPr/>
                <p:nvPr/>
              </p:nvGrpSpPr>
              <p:grpSpPr>
                <a:xfrm>
                  <a:off x="1601202" y="-715262"/>
                  <a:ext cx="5949388" cy="3941766"/>
                  <a:chOff x="1601202" y="-702736"/>
                  <a:chExt cx="5949388" cy="3941766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75877F43-B0E9-F7E8-7BE3-C609F62EDC2D}"/>
                      </a:ext>
                    </a:extLst>
                  </p:cNvPr>
                  <p:cNvGrpSpPr/>
                  <p:nvPr/>
                </p:nvGrpSpPr>
                <p:grpSpPr>
                  <a:xfrm>
                    <a:off x="1601202" y="153977"/>
                    <a:ext cx="5949388" cy="3085045"/>
                    <a:chOff x="1644239" y="970913"/>
                    <a:chExt cx="5949388" cy="3085045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80CB6DAD-57F3-AA20-0E49-FB8E09C03B9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644239" y="970913"/>
                      <a:ext cx="5949388" cy="3085045"/>
                      <a:chOff x="173579" y="467993"/>
                      <a:chExt cx="5949388" cy="3085045"/>
                    </a:xfrm>
                  </p:grpSpPr>
                  <p:grpSp>
                    <p:nvGrpSpPr>
                      <p:cNvPr id="15" name="グループ化 14">
                        <a:extLst>
                          <a:ext uri="{FF2B5EF4-FFF2-40B4-BE49-F238E27FC236}">
                            <a16:creationId xmlns:a16="http://schemas.microsoft.com/office/drawing/2014/main" id="{E601ECA3-68D3-8EDA-F576-163A45C2E4D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73579" y="467993"/>
                        <a:ext cx="5949388" cy="3085045"/>
                        <a:chOff x="1080000" y="3249004"/>
                        <a:chExt cx="5949388" cy="3085045"/>
                      </a:xfrm>
                    </p:grpSpPr>
                    <p:sp>
                      <p:nvSpPr>
                        <p:cNvPr id="17" name="フローチャート: 結合子 16">
                          <a:extLst>
                            <a:ext uri="{FF2B5EF4-FFF2-40B4-BE49-F238E27FC236}">
                              <a16:creationId xmlns:a16="http://schemas.microsoft.com/office/drawing/2014/main" id="{52F24656-E021-EB80-78F3-614815B7093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80000" y="3249004"/>
                          <a:ext cx="366259" cy="359991"/>
                        </a:xfrm>
                        <a:prstGeom prst="flowChartConnector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 dirty="0"/>
                        </a:p>
                      </p:txBody>
                    </p:sp>
                    <p:sp>
                      <p:nvSpPr>
                        <p:cNvPr id="18" name="フローチャート: 結合子 17">
                          <a:extLst>
                            <a:ext uri="{FF2B5EF4-FFF2-40B4-BE49-F238E27FC236}">
                              <a16:creationId xmlns:a16="http://schemas.microsoft.com/office/drawing/2014/main" id="{E9CA4329-2FEA-2498-51E6-7115812AF2C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663129" y="5974058"/>
                          <a:ext cx="366259" cy="359991"/>
                        </a:xfrm>
                        <a:prstGeom prst="flowChartConnector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 dirty="0"/>
                        </a:p>
                      </p:txBody>
                    </p:sp>
                    <p:cxnSp>
                      <p:nvCxnSpPr>
                        <p:cNvPr id="19" name="直線コネクタ 18">
                          <a:extLst>
                            <a:ext uri="{FF2B5EF4-FFF2-40B4-BE49-F238E27FC236}">
                              <a16:creationId xmlns:a16="http://schemas.microsoft.com/office/drawing/2014/main" id="{9B7E6493-D422-BEE2-9B70-51390D224660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6200000">
                          <a:off x="4146259" y="4354058"/>
                          <a:ext cx="180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6" name="直線コネクタ 15">
                        <a:extLst>
                          <a:ext uri="{FF2B5EF4-FFF2-40B4-BE49-F238E27FC236}">
                            <a16:creationId xmlns:a16="http://schemas.microsoft.com/office/drawing/2014/main" id="{B3376404-DDFB-E76E-1E47-AD9DF1D04D6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539838" y="673047"/>
                        <a:ext cx="180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1D4238B5-36A1-42C5-894C-1BB465E2447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2910498" y="2075967"/>
                      <a:ext cx="18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672A0A83-3753-AAB6-7F10-FA60635498D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5951324" y="-162736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775995F3-DDE7-233E-CE98-81D50457F16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67461" y="1259030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直線コネクタ 20">
                    <a:extLst>
                      <a:ext uri="{FF2B5EF4-FFF2-40B4-BE49-F238E27FC236}">
                        <a16:creationId xmlns:a16="http://schemas.microsoft.com/office/drawing/2014/main" id="{3D124024-7CBE-5831-DCEB-6564425B11D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4141499" y="2699030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789C3C98-2669-0923-3BE5-090D3DEA06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67461" y="2146505"/>
                  <a:ext cx="180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C3295DE6-F6A2-8B81-CBB7-A4896E2AD0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567461" y="364738"/>
                  <a:ext cx="180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8F773AB2-E7C6-86E6-70C9-638614EA89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59116" y="1506355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96550530-5B9D-720D-4FF1-1C656CABBF41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6079115" y="1945716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7FEDE6CF-5281-8934-0D4F-B4618F890B6D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252129" y="1804011"/>
              <a:ext cx="252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93291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3FA053DE-764D-22C4-308E-F2D2AFA023B4}"/>
              </a:ext>
            </a:extLst>
          </p:cNvPr>
          <p:cNvGrpSpPr/>
          <p:nvPr/>
        </p:nvGrpSpPr>
        <p:grpSpPr>
          <a:xfrm>
            <a:off x="1532510" y="550475"/>
            <a:ext cx="6846259" cy="5757050"/>
            <a:chOff x="1745870" y="-535990"/>
            <a:chExt cx="6846259" cy="5757050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ED1BB69D-FFA5-136B-9748-34BFE9B464C1}"/>
                </a:ext>
              </a:extLst>
            </p:cNvPr>
            <p:cNvGrpSpPr/>
            <p:nvPr/>
          </p:nvGrpSpPr>
          <p:grpSpPr>
            <a:xfrm>
              <a:off x="1745870" y="-535990"/>
              <a:ext cx="6846259" cy="5757050"/>
              <a:chOff x="1392857" y="-473645"/>
              <a:chExt cx="6846259" cy="5757050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2DA757F8-8416-F97E-B7DB-DD137994BDE9}"/>
                  </a:ext>
                </a:extLst>
              </p:cNvPr>
              <p:cNvGrpSpPr/>
              <p:nvPr/>
            </p:nvGrpSpPr>
            <p:grpSpPr>
              <a:xfrm>
                <a:off x="1392857" y="-473645"/>
                <a:ext cx="5949388" cy="5757050"/>
                <a:chOff x="1601202" y="-733496"/>
                <a:chExt cx="5949388" cy="5757050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D2E9D8D8-772D-F27B-1CEC-1D9AE640D19D}"/>
                    </a:ext>
                  </a:extLst>
                </p:cNvPr>
                <p:cNvGrpSpPr/>
                <p:nvPr/>
              </p:nvGrpSpPr>
              <p:grpSpPr>
                <a:xfrm>
                  <a:off x="1601202" y="-733496"/>
                  <a:ext cx="5949388" cy="5757050"/>
                  <a:chOff x="1601202" y="-720970"/>
                  <a:chExt cx="5949388" cy="5757050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75877F43-B0E9-F7E8-7BE3-C609F62EDC2D}"/>
                      </a:ext>
                    </a:extLst>
                  </p:cNvPr>
                  <p:cNvGrpSpPr/>
                  <p:nvPr/>
                </p:nvGrpSpPr>
                <p:grpSpPr>
                  <a:xfrm>
                    <a:off x="1601202" y="153977"/>
                    <a:ext cx="5949388" cy="3805054"/>
                    <a:chOff x="1644239" y="970913"/>
                    <a:chExt cx="5949388" cy="3805054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80CB6DAD-57F3-AA20-0E49-FB8E09C03B9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644239" y="970913"/>
                      <a:ext cx="5949388" cy="3805054"/>
                      <a:chOff x="173579" y="467993"/>
                      <a:chExt cx="5949388" cy="3805054"/>
                    </a:xfrm>
                  </p:grpSpPr>
                  <p:grpSp>
                    <p:nvGrpSpPr>
                      <p:cNvPr id="15" name="グループ化 14">
                        <a:extLst>
                          <a:ext uri="{FF2B5EF4-FFF2-40B4-BE49-F238E27FC236}">
                            <a16:creationId xmlns:a16="http://schemas.microsoft.com/office/drawing/2014/main" id="{E601ECA3-68D3-8EDA-F576-163A45C2E4D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73579" y="467993"/>
                        <a:ext cx="5949388" cy="3805054"/>
                        <a:chOff x="1080000" y="3249004"/>
                        <a:chExt cx="5949388" cy="3805054"/>
                      </a:xfrm>
                    </p:grpSpPr>
                    <p:sp>
                      <p:nvSpPr>
                        <p:cNvPr id="17" name="フローチャート: 結合子 16">
                          <a:extLst>
                            <a:ext uri="{FF2B5EF4-FFF2-40B4-BE49-F238E27FC236}">
                              <a16:creationId xmlns:a16="http://schemas.microsoft.com/office/drawing/2014/main" id="{52F24656-E021-EB80-78F3-614815B7093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80000" y="3249004"/>
                          <a:ext cx="366259" cy="359991"/>
                        </a:xfrm>
                        <a:prstGeom prst="flowChartConnector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 dirty="0"/>
                        </a:p>
                      </p:txBody>
                    </p:sp>
                    <p:sp>
                      <p:nvSpPr>
                        <p:cNvPr id="18" name="フローチャート: 結合子 17">
                          <a:extLst>
                            <a:ext uri="{FF2B5EF4-FFF2-40B4-BE49-F238E27FC236}">
                              <a16:creationId xmlns:a16="http://schemas.microsoft.com/office/drawing/2014/main" id="{E9CA4329-2FEA-2498-51E6-7115812AF2C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663129" y="4171117"/>
                          <a:ext cx="366259" cy="359991"/>
                        </a:xfrm>
                        <a:prstGeom prst="flowChartConnector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 dirty="0"/>
                        </a:p>
                      </p:txBody>
                    </p:sp>
                    <p:cxnSp>
                      <p:nvCxnSpPr>
                        <p:cNvPr id="19" name="直線コネクタ 18">
                          <a:extLst>
                            <a:ext uri="{FF2B5EF4-FFF2-40B4-BE49-F238E27FC236}">
                              <a16:creationId xmlns:a16="http://schemas.microsoft.com/office/drawing/2014/main" id="{9B7E6493-D422-BEE2-9B70-51390D224660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6200000">
                          <a:off x="4146259" y="6154058"/>
                          <a:ext cx="180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6" name="直線コネクタ 15">
                        <a:extLst>
                          <a:ext uri="{FF2B5EF4-FFF2-40B4-BE49-F238E27FC236}">
                            <a16:creationId xmlns:a16="http://schemas.microsoft.com/office/drawing/2014/main" id="{B3376404-DDFB-E76E-1E47-AD9DF1D04D6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539838" y="673047"/>
                        <a:ext cx="180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1D4238B5-36A1-42C5-894C-1BB465E2447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2910498" y="2075967"/>
                      <a:ext cx="18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672A0A83-3753-AAB6-7F10-FA60635498D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3227460" y="-180970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775995F3-DDE7-233E-CE98-81D50457F16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67461" y="359031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直線コネクタ 20">
                    <a:extLst>
                      <a:ext uri="{FF2B5EF4-FFF2-40B4-BE49-F238E27FC236}">
                        <a16:creationId xmlns:a16="http://schemas.microsoft.com/office/drawing/2014/main" id="{3D124024-7CBE-5831-DCEB-6564425B11D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5027461" y="4496080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直線コネクタ 25">
                    <a:extLst>
                      <a:ext uri="{FF2B5EF4-FFF2-40B4-BE49-F238E27FC236}">
                        <a16:creationId xmlns:a16="http://schemas.microsoft.com/office/drawing/2014/main" id="{7BE29953-654D-6E0A-7C4E-33F64188BF0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3227460" y="2699029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直線コネクタ 27">
                    <a:extLst>
                      <a:ext uri="{FF2B5EF4-FFF2-40B4-BE49-F238E27FC236}">
                        <a16:creationId xmlns:a16="http://schemas.microsoft.com/office/drawing/2014/main" id="{0AF1E92E-3D77-3553-F202-89A39F9098C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5027461" y="1601561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直線コネクタ 29">
                    <a:extLst>
                      <a:ext uri="{FF2B5EF4-FFF2-40B4-BE49-F238E27FC236}">
                        <a16:creationId xmlns:a16="http://schemas.microsoft.com/office/drawing/2014/main" id="{97CE6082-A314-7A10-1C8E-6009280CD12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6827460" y="4496080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789C3C98-2669-0923-3BE5-090D3DEA06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67461" y="2146505"/>
                  <a:ext cx="180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C3295DE6-F6A2-8B81-CBB7-A4896E2AD0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567461" y="3946505"/>
                  <a:ext cx="180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8F773AB2-E7C6-86E6-70C9-638614EA89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59116" y="2406354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96550530-5B9D-720D-4FF1-1C656CABBF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59116" y="4203405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>
                <a:extLst>
                  <a:ext uri="{FF2B5EF4-FFF2-40B4-BE49-F238E27FC236}">
                    <a16:creationId xmlns:a16="http://schemas.microsoft.com/office/drawing/2014/main" id="{D015D7E6-C374-49C3-9D01-D8DCE6D17E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79114" y="2406353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EAA478CB-574D-B88F-94D3-4A7A365B17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73347" y="4203404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7FEDE6CF-5281-8934-0D4F-B4618F890B6D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252129" y="2884011"/>
              <a:ext cx="252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72361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3FA053DE-764D-22C4-308E-F2D2AFA023B4}"/>
              </a:ext>
            </a:extLst>
          </p:cNvPr>
          <p:cNvGrpSpPr/>
          <p:nvPr/>
        </p:nvGrpSpPr>
        <p:grpSpPr>
          <a:xfrm>
            <a:off x="1437286" y="1258409"/>
            <a:ext cx="7932516" cy="3943601"/>
            <a:chOff x="1745870" y="-519591"/>
            <a:chExt cx="7932516" cy="3943601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ED1BB69D-FFA5-136B-9748-34BFE9B464C1}"/>
                </a:ext>
              </a:extLst>
            </p:cNvPr>
            <p:cNvGrpSpPr/>
            <p:nvPr/>
          </p:nvGrpSpPr>
          <p:grpSpPr>
            <a:xfrm>
              <a:off x="1745870" y="-519591"/>
              <a:ext cx="7932516" cy="3943601"/>
              <a:chOff x="1392857" y="-457246"/>
              <a:chExt cx="7932516" cy="3943601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2DA757F8-8416-F97E-B7DB-DD137994BDE9}"/>
                  </a:ext>
                </a:extLst>
              </p:cNvPr>
              <p:cNvGrpSpPr/>
              <p:nvPr/>
            </p:nvGrpSpPr>
            <p:grpSpPr>
              <a:xfrm>
                <a:off x="1392857" y="-457246"/>
                <a:ext cx="7029389" cy="3943601"/>
                <a:chOff x="1601202" y="-717097"/>
                <a:chExt cx="7029389" cy="3943601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D2E9D8D8-772D-F27B-1CEC-1D9AE640D19D}"/>
                    </a:ext>
                  </a:extLst>
                </p:cNvPr>
                <p:cNvGrpSpPr/>
                <p:nvPr/>
              </p:nvGrpSpPr>
              <p:grpSpPr>
                <a:xfrm>
                  <a:off x="1601202" y="-717097"/>
                  <a:ext cx="7029389" cy="3943601"/>
                  <a:chOff x="1601202" y="-704571"/>
                  <a:chExt cx="7029389" cy="3943601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75877F43-B0E9-F7E8-7BE3-C609F62EDC2D}"/>
                      </a:ext>
                    </a:extLst>
                  </p:cNvPr>
                  <p:cNvGrpSpPr/>
                  <p:nvPr/>
                </p:nvGrpSpPr>
                <p:grpSpPr>
                  <a:xfrm>
                    <a:off x="1601202" y="153977"/>
                    <a:ext cx="7029389" cy="2005054"/>
                    <a:chOff x="1644239" y="970913"/>
                    <a:chExt cx="7029389" cy="2005054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80CB6DAD-57F3-AA20-0E49-FB8E09C03B9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644239" y="970913"/>
                      <a:ext cx="7029389" cy="2005054"/>
                      <a:chOff x="173579" y="467993"/>
                      <a:chExt cx="7029389" cy="2005054"/>
                    </a:xfrm>
                  </p:grpSpPr>
                  <p:grpSp>
                    <p:nvGrpSpPr>
                      <p:cNvPr id="15" name="グループ化 14">
                        <a:extLst>
                          <a:ext uri="{FF2B5EF4-FFF2-40B4-BE49-F238E27FC236}">
                            <a16:creationId xmlns:a16="http://schemas.microsoft.com/office/drawing/2014/main" id="{E601ECA3-68D3-8EDA-F576-163A45C2E4D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73579" y="467993"/>
                        <a:ext cx="7029389" cy="2005054"/>
                        <a:chOff x="1080000" y="3249004"/>
                        <a:chExt cx="7029389" cy="2005054"/>
                      </a:xfrm>
                    </p:grpSpPr>
                    <p:sp>
                      <p:nvSpPr>
                        <p:cNvPr id="17" name="フローチャート: 結合子 16">
                          <a:extLst>
                            <a:ext uri="{FF2B5EF4-FFF2-40B4-BE49-F238E27FC236}">
                              <a16:creationId xmlns:a16="http://schemas.microsoft.com/office/drawing/2014/main" id="{52F24656-E021-EB80-78F3-614815B7093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80000" y="3249004"/>
                          <a:ext cx="366259" cy="359991"/>
                        </a:xfrm>
                        <a:prstGeom prst="flowChartConnector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 dirty="0"/>
                        </a:p>
                      </p:txBody>
                    </p:sp>
                    <p:sp>
                      <p:nvSpPr>
                        <p:cNvPr id="18" name="フローチャート: 結合子 17">
                          <a:extLst>
                            <a:ext uri="{FF2B5EF4-FFF2-40B4-BE49-F238E27FC236}">
                              <a16:creationId xmlns:a16="http://schemas.microsoft.com/office/drawing/2014/main" id="{E9CA4329-2FEA-2498-51E6-7115812AF2C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743130" y="4894057"/>
                          <a:ext cx="366259" cy="359991"/>
                        </a:xfrm>
                        <a:prstGeom prst="flowChartConnector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 dirty="0"/>
                        </a:p>
                      </p:txBody>
                    </p:sp>
                    <p:cxnSp>
                      <p:nvCxnSpPr>
                        <p:cNvPr id="19" name="直線コネクタ 18">
                          <a:extLst>
                            <a:ext uri="{FF2B5EF4-FFF2-40B4-BE49-F238E27FC236}">
                              <a16:creationId xmlns:a16="http://schemas.microsoft.com/office/drawing/2014/main" id="{9B7E6493-D422-BEE2-9B70-51390D224660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6200000">
                          <a:off x="5226259" y="4354058"/>
                          <a:ext cx="180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6" name="直線コネクタ 15">
                        <a:extLst>
                          <a:ext uri="{FF2B5EF4-FFF2-40B4-BE49-F238E27FC236}">
                            <a16:creationId xmlns:a16="http://schemas.microsoft.com/office/drawing/2014/main" id="{B3376404-DDFB-E76E-1E47-AD9DF1D04D6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539838" y="673047"/>
                        <a:ext cx="180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1D4238B5-36A1-42C5-894C-1BB465E2447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2910498" y="2075967"/>
                      <a:ext cx="18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672A0A83-3753-AAB6-7F10-FA60635498D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6112155" y="-164571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775995F3-DDE7-233E-CE98-81D50457F16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67461" y="359030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直線コネクタ 20">
                    <a:extLst>
                      <a:ext uri="{FF2B5EF4-FFF2-40B4-BE49-F238E27FC236}">
                        <a16:creationId xmlns:a16="http://schemas.microsoft.com/office/drawing/2014/main" id="{3D124024-7CBE-5831-DCEB-6564425B11D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3227460" y="2699030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" name="直線コネクタ 1">
                    <a:extLst>
                      <a:ext uri="{FF2B5EF4-FFF2-40B4-BE49-F238E27FC236}">
                        <a16:creationId xmlns:a16="http://schemas.microsoft.com/office/drawing/2014/main" id="{E3848957-BDEB-9BF9-CE8A-1C5E5545336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3227460" y="-164570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直線コネクタ 21">
                    <a:extLst>
                      <a:ext uri="{FF2B5EF4-FFF2-40B4-BE49-F238E27FC236}">
                        <a16:creationId xmlns:a16="http://schemas.microsoft.com/office/drawing/2014/main" id="{8F94C5BD-BEF3-DA0C-9954-CFE02B5BCA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6107461" y="2699022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直線コネクタ 22">
                    <a:extLst>
                      <a:ext uri="{FF2B5EF4-FFF2-40B4-BE49-F238E27FC236}">
                        <a16:creationId xmlns:a16="http://schemas.microsoft.com/office/drawing/2014/main" id="{995AC434-AB1C-BDA3-F4D8-E104F0A039D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7907461" y="-164571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789C3C98-2669-0923-3BE5-090D3DEA06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67461" y="2146505"/>
                  <a:ext cx="28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C3295DE6-F6A2-8B81-CBB7-A4896E2AD0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650590" y="364738"/>
                  <a:ext cx="180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8F773AB2-E7C6-86E6-70C9-638614EA89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35986" y="2406355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96550530-5B9D-720D-4FF1-1C656CABBF41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5359116" y="629581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" name="直線コネクタ 2">
                <a:extLst>
                  <a:ext uri="{FF2B5EF4-FFF2-40B4-BE49-F238E27FC236}">
                    <a16:creationId xmlns:a16="http://schemas.microsoft.com/office/drawing/2014/main" id="{E444C490-C470-C72A-CDC9-90DDB0C1DA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79115" y="2406355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>
                <a:extLst>
                  <a:ext uri="{FF2B5EF4-FFF2-40B4-BE49-F238E27FC236}">
                    <a16:creationId xmlns:a16="http://schemas.microsoft.com/office/drawing/2014/main" id="{6E0583DB-A13F-029E-7C38-E8B9170438AB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8245373" y="622754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7FEDE6CF-5281-8934-0D4F-B4618F890B6D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7872129" y="1264010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68118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0</Words>
  <Application>Microsoft Office PowerPoint</Application>
  <PresentationFormat>A4 210 x 297 mm</PresentationFormat>
  <Paragraphs>0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Office テーマ</vt:lpstr>
      <vt:lpstr>Office テーマ</vt:lpstr>
      <vt:lpstr>Step4　曲がり角５課題 A４サイズ・８課題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舘下智子</dc:creator>
  <cp:lastModifiedBy>舘下智子</cp:lastModifiedBy>
  <cp:revision>10</cp:revision>
  <dcterms:created xsi:type="dcterms:W3CDTF">2022-08-26T01:15:12Z</dcterms:created>
  <dcterms:modified xsi:type="dcterms:W3CDTF">2023-04-16T08:51:12Z</dcterms:modified>
</cp:coreProperties>
</file>