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E4E980-D28F-E7BA-A214-A895C44D3E97}" v="9" dt="2023-04-16T08:52:14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350" y="-3149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智子" userId="78dc71e0-788d-461a-8391-66dcf2dd92e9" providerId="ADAL" clId="{70D89CCB-6615-4A27-877D-A57AFBE19032}"/>
    <pc:docChg chg="delSld modSld">
      <pc:chgData name="舘下智子" userId="78dc71e0-788d-461a-8391-66dcf2dd92e9" providerId="ADAL" clId="{70D89CCB-6615-4A27-877D-A57AFBE19032}" dt="2022-09-12T08:23:19.065" v="6" actId="1076"/>
      <pc:docMkLst>
        <pc:docMk/>
      </pc:docMkLst>
      <pc:sldChg chg="modSp mod">
        <pc:chgData name="舘下智子" userId="78dc71e0-788d-461a-8391-66dcf2dd92e9" providerId="ADAL" clId="{70D89CCB-6615-4A27-877D-A57AFBE19032}" dt="2022-09-12T08:23:19.065" v="6" actId="1076"/>
        <pc:sldMkLst>
          <pc:docMk/>
          <pc:sldMk cId="2372361942" sldId="257"/>
        </pc:sldMkLst>
        <pc:cxnChg chg="mod">
          <ac:chgData name="舘下智子" userId="78dc71e0-788d-461a-8391-66dcf2dd92e9" providerId="ADAL" clId="{70D89CCB-6615-4A27-877D-A57AFBE19032}" dt="2022-09-12T08:23:19.065" v="6" actId="1076"/>
          <ac:cxnSpMkLst>
            <pc:docMk/>
            <pc:sldMk cId="2372361942" sldId="257"/>
            <ac:cxnSpMk id="28" creationId="{8B7D21E0-F114-F860-FF7B-C37B518D850E}"/>
          </ac:cxnSpMkLst>
        </pc:cxnChg>
      </pc:sldChg>
      <pc:sldChg chg="del">
        <pc:chgData name="舘下智子" userId="78dc71e0-788d-461a-8391-66dcf2dd92e9" providerId="ADAL" clId="{70D89CCB-6615-4A27-877D-A57AFBE19032}" dt="2022-09-04T02:36:47.962" v="0" actId="47"/>
        <pc:sldMkLst>
          <pc:docMk/>
          <pc:sldMk cId="533099702" sldId="264"/>
        </pc:sldMkLst>
      </pc:sldChg>
      <pc:sldChg chg="modSp mod">
        <pc:chgData name="舘下智子" userId="78dc71e0-788d-461a-8391-66dcf2dd92e9" providerId="ADAL" clId="{70D89CCB-6615-4A27-877D-A57AFBE19032}" dt="2022-09-12T08:21:51.250" v="2" actId="1076"/>
        <pc:sldMkLst>
          <pc:docMk/>
          <pc:sldMk cId="1286329654" sldId="265"/>
        </pc:sldMkLst>
        <pc:grpChg chg="mod">
          <ac:chgData name="舘下智子" userId="78dc71e0-788d-461a-8391-66dcf2dd92e9" providerId="ADAL" clId="{70D89CCB-6615-4A27-877D-A57AFBE19032}" dt="2022-09-12T08:21:51.250" v="2" actId="1076"/>
          <ac:grpSpMkLst>
            <pc:docMk/>
            <pc:sldMk cId="1286329654" sldId="265"/>
            <ac:grpSpMk id="31" creationId="{0B13D059-6EF6-CCDA-1785-872960263490}"/>
          </ac:grpSpMkLst>
        </pc:grpChg>
      </pc:sldChg>
    </pc:docChg>
  </pc:docChgLst>
  <pc:docChgLst>
    <pc:chgData name="舘下　智子" userId="S::ptfr5-tateshita-tomoko@iwate-ed.jp::f682f544-a4cb-4fb0-b611-37fc4d7d5a06" providerId="AD" clId="Web-{1CE4E980-D28F-E7BA-A214-A895C44D3E97}"/>
    <pc:docChg chg="addSld modSld sldOrd addMainMaster">
      <pc:chgData name="舘下　智子" userId="S::ptfr5-tateshita-tomoko@iwate-ed.jp::f682f544-a4cb-4fb0-b611-37fc4d7d5a06" providerId="AD" clId="Web-{1CE4E980-D28F-E7BA-A214-A895C44D3E97}" dt="2023-04-16T08:52:14.353" v="8" actId="20577"/>
      <pc:docMkLst>
        <pc:docMk/>
      </pc:docMkLst>
      <pc:sldChg chg="modSp add ord">
        <pc:chgData name="舘下　智子" userId="S::ptfr5-tateshita-tomoko@iwate-ed.jp::f682f544-a4cb-4fb0-b611-37fc4d7d5a06" providerId="AD" clId="Web-{1CE4E980-D28F-E7BA-A214-A895C44D3E97}" dt="2023-04-16T08:52:14.353" v="8" actId="20577"/>
        <pc:sldMkLst>
          <pc:docMk/>
          <pc:sldMk cId="4269805284" sldId="267"/>
        </pc:sldMkLst>
        <pc:spChg chg="mod">
          <ac:chgData name="舘下　智子" userId="S::ptfr5-tateshita-tomoko@iwate-ed.jp::f682f544-a4cb-4fb0-b611-37fc4d7d5a06" providerId="AD" clId="Web-{1CE4E980-D28F-E7BA-A214-A895C44D3E97}" dt="2023-04-16T08:52:10.602" v="4" actId="20577"/>
          <ac:spMkLst>
            <pc:docMk/>
            <pc:sldMk cId="4269805284" sldId="267"/>
            <ac:spMk id="2" creationId="{2BA6F042-0D01-24B8-9DB2-97127EDB76CD}"/>
          </ac:spMkLst>
        </pc:spChg>
        <pc:spChg chg="mod">
          <ac:chgData name="舘下　智子" userId="S::ptfr5-tateshita-tomoko@iwate-ed.jp::f682f544-a4cb-4fb0-b611-37fc4d7d5a06" providerId="AD" clId="Web-{1CE4E980-D28F-E7BA-A214-A895C44D3E97}" dt="2023-04-16T08:52:14.353" v="8" actId="20577"/>
          <ac:spMkLst>
            <pc:docMk/>
            <pc:sldMk cId="4269805284" sldId="267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1CE4E980-D28F-E7BA-A214-A895C44D3E97}" dt="2023-04-16T08:51:56.695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1CE4E980-D28F-E7BA-A214-A895C44D3E97}" dt="2023-04-16T08:51:56.695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28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19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909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1122364"/>
            <a:ext cx="84201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1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5" indent="0" algn="ctr">
              <a:buNone/>
              <a:defRPr sz="1600"/>
            </a:lvl4pPr>
            <a:lvl5pPr marL="1828847" indent="0" algn="ctr">
              <a:buNone/>
              <a:defRPr sz="1600"/>
            </a:lvl5pPr>
            <a:lvl6pPr marL="2286058" indent="0" algn="ctr">
              <a:buNone/>
              <a:defRPr sz="1600"/>
            </a:lvl6pPr>
            <a:lvl7pPr marL="2743270" indent="0" algn="ctr">
              <a:buNone/>
              <a:defRPr sz="1600"/>
            </a:lvl7pPr>
            <a:lvl8pPr marL="3200482" indent="0" algn="ctr">
              <a:buNone/>
              <a:defRPr sz="1600"/>
            </a:lvl8pPr>
            <a:lvl9pPr marL="365769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2"/>
            <a:ext cx="419070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2"/>
            <a:ext cx="421134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2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745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2" cy="487362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1"/>
            </a:lvl3pPr>
            <a:lvl4pPr marL="1371635" indent="0">
              <a:buNone/>
              <a:defRPr sz="2000"/>
            </a:lvl4pPr>
            <a:lvl5pPr marL="1828847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2" indent="0">
              <a:buNone/>
              <a:defRPr sz="2000"/>
            </a:lvl8pPr>
            <a:lvl9pPr marL="3657693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2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08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1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5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3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93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88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5A944-1F3C-47DC-863D-6EE7E99B3C61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BD413-7D7A-4D63-9434-E8EA0A2F58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866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9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5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6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a typeface="游ゴシック Light"/>
              </a:rPr>
              <a:t>Step4</a:t>
            </a:r>
            <a:r>
              <a:rPr kumimoji="1" lang="ja-JP" altLang="en-US">
                <a:ea typeface="游ゴシック Light"/>
              </a:rPr>
              <a:t>　曲がり角</a:t>
            </a:r>
            <a:r>
              <a:rPr lang="ja-JP" altLang="en-US">
                <a:ea typeface="游ゴシック Light"/>
              </a:rPr>
              <a:t>６</a:t>
            </a:r>
            <a:r>
              <a:rPr kumimoji="1" lang="ja-JP" altLang="en-US">
                <a:ea typeface="游ゴシック Light"/>
              </a:rPr>
              <a:t>課題</a:t>
            </a:r>
            <a:br>
              <a:rPr kumimoji="1" lang="en-US" altLang="ja-JP" dirty="0"/>
            </a:br>
            <a:r>
              <a:rPr lang="en-US" altLang="ja-JP" dirty="0">
                <a:ea typeface="游ゴシック Light"/>
              </a:rPr>
              <a:t>A４</a:t>
            </a:r>
            <a:r>
              <a:rPr kumimoji="1" lang="ja-JP" altLang="en-US">
                <a:ea typeface="游ゴシック Light"/>
              </a:rPr>
              <a:t>サイズ</a:t>
            </a:r>
            <a:r>
              <a:rPr lang="ja-JP" altLang="en-US">
                <a:ea typeface="游ゴシック Light"/>
              </a:rPr>
              <a:t>・８課題</a:t>
            </a:r>
            <a:endParaRPr kumimoji="1" lang="ja-JP" altLang="en-US" dirty="0">
              <a:ea typeface="游ゴシック Ligh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600">
                <a:ea typeface="游ゴシック"/>
              </a:rPr>
              <a:t>６ー１</a:t>
            </a:r>
            <a:r>
              <a:rPr lang="en-US" altLang="ja-JP" sz="3600">
                <a:ea typeface="游ゴシック"/>
              </a:rPr>
              <a:t>〜</a:t>
            </a:r>
            <a:r>
              <a:rPr lang="ja-JP" altLang="en-US" sz="3600">
                <a:ea typeface="游ゴシック"/>
              </a:rPr>
              <a:t> ６ー８</a:t>
            </a:r>
            <a:endParaRPr lang="en-US" altLang="ja-JP" sz="36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980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>
            <a:off x="1923682" y="807949"/>
            <a:ext cx="6058635" cy="5219145"/>
            <a:chOff x="1240133" y="1699037"/>
            <a:chExt cx="6058635" cy="5219145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1240133" y="1699037"/>
              <a:ext cx="6058635" cy="5219145"/>
              <a:chOff x="1453493" y="1058957"/>
              <a:chExt cx="6058635" cy="5219145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453493" y="1058957"/>
                <a:ext cx="6058635" cy="5219145"/>
                <a:chOff x="1100480" y="1121302"/>
                <a:chExt cx="6058635" cy="5219145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1100480" y="1121302"/>
                  <a:ext cx="4978636" cy="5219145"/>
                  <a:chOff x="1308825" y="861451"/>
                  <a:chExt cx="4978636" cy="5219145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1308825" y="861451"/>
                    <a:ext cx="4978636" cy="5219145"/>
                    <a:chOff x="1308825" y="873977"/>
                    <a:chExt cx="4978636" cy="5219145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308825" y="873977"/>
                      <a:ext cx="4978636" cy="4342096"/>
                      <a:chOff x="1351862" y="1690913"/>
                      <a:chExt cx="4978636" cy="4342096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351862" y="1690913"/>
                        <a:ext cx="4978636" cy="4342096"/>
                        <a:chOff x="-118798" y="1187993"/>
                        <a:chExt cx="4978636" cy="4342096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118798" y="1187993"/>
                          <a:ext cx="4978636" cy="4342096"/>
                          <a:chOff x="787623" y="3969004"/>
                          <a:chExt cx="4978636" cy="4342096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79999" y="396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87623" y="7951109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4866259" y="6154057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7" y="139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270498" y="2435967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7461" y="268293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767461" y="107903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5747461" y="449607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1202" y="555312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2146505"/>
                    <a:ext cx="25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943553"/>
                    <a:ext cx="252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079115" y="240996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2857" y="420340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745870" y="5198102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158768" y="5321139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36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 rot="16200000">
            <a:off x="2433237" y="-119043"/>
            <a:ext cx="5406263" cy="6664958"/>
            <a:chOff x="818768" y="979037"/>
            <a:chExt cx="5406263" cy="6664958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818768" y="979037"/>
              <a:ext cx="5406263" cy="6664958"/>
              <a:chOff x="1032128" y="338957"/>
              <a:chExt cx="5406263" cy="6664958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032128" y="338957"/>
                <a:ext cx="5406263" cy="6664958"/>
                <a:chOff x="679115" y="401302"/>
                <a:chExt cx="5406263" cy="6664958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1392857" y="401302"/>
                  <a:ext cx="4692521" cy="6664958"/>
                  <a:chOff x="1601202" y="141451"/>
                  <a:chExt cx="4692521" cy="6664958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1601202" y="141451"/>
                    <a:ext cx="4692521" cy="6664958"/>
                    <a:chOff x="1601202" y="153977"/>
                    <a:chExt cx="4692521" cy="6664958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53977"/>
                      <a:ext cx="4692521" cy="5741995"/>
                      <a:chOff x="1644239" y="970913"/>
                      <a:chExt cx="4692521" cy="5741995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70913"/>
                        <a:ext cx="4692521" cy="5741995"/>
                        <a:chOff x="173579" y="467993"/>
                        <a:chExt cx="4692521" cy="5741995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67993"/>
                          <a:ext cx="4692521" cy="5741995"/>
                          <a:chOff x="1080000" y="3249004"/>
                          <a:chExt cx="4692521" cy="5741995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4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406262" y="8631008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558528" y="6154058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7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910498" y="207596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7461" y="268293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767461" y="35903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1434712" y="449608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7461" y="627893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2146505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3943554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79115" y="240635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59116" y="4204682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3912129" y="5900958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798768" y="5663994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6850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>
            <a:off x="2420458" y="109051"/>
            <a:ext cx="5414016" cy="6614773"/>
            <a:chOff x="1164753" y="104091"/>
            <a:chExt cx="5414016" cy="6614773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1164753" y="104091"/>
              <a:ext cx="5414016" cy="6614773"/>
              <a:chOff x="1378113" y="-535989"/>
              <a:chExt cx="5414016" cy="6614773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378113" y="-535989"/>
                <a:ext cx="5414016" cy="6614773"/>
                <a:chOff x="1025100" y="-473644"/>
                <a:chExt cx="5414016" cy="6614773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1025100" y="-473644"/>
                  <a:ext cx="4334016" cy="6614773"/>
                  <a:chOff x="1233445" y="-733495"/>
                  <a:chExt cx="4334016" cy="6614773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1233445" y="-733495"/>
                    <a:ext cx="4334016" cy="6614773"/>
                    <a:chOff x="1233445" y="-720969"/>
                    <a:chExt cx="4334016" cy="6614773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233445" y="153977"/>
                      <a:ext cx="4334016" cy="5739827"/>
                      <a:chOff x="1276482" y="970913"/>
                      <a:chExt cx="4334016" cy="5739827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276482" y="970913"/>
                        <a:ext cx="4334016" cy="5739827"/>
                        <a:chOff x="-194178" y="467993"/>
                        <a:chExt cx="4334016" cy="5739827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194178" y="467993"/>
                          <a:ext cx="4334016" cy="5739827"/>
                          <a:chOff x="712243" y="3249004"/>
                          <a:chExt cx="4334016" cy="5739827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4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12243" y="8628840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4146259" y="6154058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7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910498" y="207596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7461" y="-18096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748258" y="215902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5027461" y="161902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3228593" y="339893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2146505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943553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59116" y="420340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59115" y="596113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745870" y="5900957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798768" y="5663994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2569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 rot="16200000">
            <a:off x="2008750" y="-106515"/>
            <a:ext cx="5406262" cy="6639898"/>
            <a:chOff x="818769" y="104090"/>
            <a:chExt cx="5406262" cy="6639898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818769" y="104090"/>
              <a:ext cx="5406262" cy="6639898"/>
              <a:chOff x="1032129" y="-535990"/>
              <a:chExt cx="5406262" cy="6639898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032129" y="-535990"/>
                <a:ext cx="5406262" cy="6639898"/>
                <a:chOff x="679116" y="-473645"/>
                <a:chExt cx="5406262" cy="6639898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679116" y="-473645"/>
                  <a:ext cx="5406262" cy="6639898"/>
                  <a:chOff x="887461" y="-733496"/>
                  <a:chExt cx="5406262" cy="6639898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887461" y="-733496"/>
                    <a:ext cx="5406262" cy="6639898"/>
                    <a:chOff x="887461" y="-720970"/>
                    <a:chExt cx="5406262" cy="6639898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53977"/>
                      <a:ext cx="4692521" cy="5764951"/>
                      <a:chOff x="1644239" y="970913"/>
                      <a:chExt cx="4692521" cy="5764951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70913"/>
                        <a:ext cx="4692521" cy="5764951"/>
                        <a:chOff x="173579" y="467993"/>
                        <a:chExt cx="4692521" cy="5764951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67993"/>
                          <a:ext cx="4692521" cy="5764951"/>
                          <a:chOff x="1080000" y="3249004"/>
                          <a:chExt cx="4692521" cy="5764951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4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406262" y="865396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558528" y="6154058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7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910498" y="207596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767461" y="215902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3227461" y="-18097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87461" y="395608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720088" y="573893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2146505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3943554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1231385" y="1866355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019116" y="366340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3912129" y="5923914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798768" y="5663994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703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>
            <a:off x="2420458" y="658877"/>
            <a:ext cx="5414016" cy="5739827"/>
            <a:chOff x="1164753" y="979037"/>
            <a:chExt cx="5414016" cy="5739827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1164753" y="979037"/>
              <a:ext cx="5414016" cy="5739827"/>
              <a:chOff x="1378113" y="338957"/>
              <a:chExt cx="5414016" cy="5739827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378113" y="338957"/>
                <a:ext cx="5414016" cy="5739827"/>
                <a:chOff x="1025100" y="401302"/>
                <a:chExt cx="5414016" cy="5739827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1025100" y="401302"/>
                  <a:ext cx="4334016" cy="5739827"/>
                  <a:chOff x="1233445" y="141451"/>
                  <a:chExt cx="4334016" cy="5739827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1233445" y="141451"/>
                    <a:ext cx="4334016" cy="5739827"/>
                    <a:chOff x="1233445" y="153977"/>
                    <a:chExt cx="4334016" cy="5739827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233445" y="153977"/>
                      <a:ext cx="4334016" cy="5739827"/>
                      <a:chOff x="1276482" y="970913"/>
                      <a:chExt cx="4334016" cy="5739827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276482" y="970913"/>
                        <a:ext cx="4334016" cy="5739827"/>
                        <a:chOff x="-194178" y="467993"/>
                        <a:chExt cx="4334016" cy="5739827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194178" y="467993"/>
                          <a:ext cx="4334016" cy="5739827"/>
                          <a:chOff x="712243" y="3249004"/>
                          <a:chExt cx="4334016" cy="5739827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4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712243" y="8628840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4146259" y="6154058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7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910498" y="207596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214812" y="89903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768593" y="124462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4133381" y="269903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4191867" y="449607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2146505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67461" y="3943553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59116" y="336012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842075" y="5423302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745870" y="5900957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798768" y="5663994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9316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E1A1162D-E74B-C9CB-AF82-45C006F856B3}"/>
              </a:ext>
            </a:extLst>
          </p:cNvPr>
          <p:cNvGrpSpPr/>
          <p:nvPr/>
        </p:nvGrpSpPr>
        <p:grpSpPr>
          <a:xfrm rot="16200000">
            <a:off x="2442200" y="731225"/>
            <a:ext cx="5393993" cy="5764951"/>
            <a:chOff x="831038" y="979037"/>
            <a:chExt cx="5393993" cy="5764951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1230F57-AEAD-1BDD-BC77-C5B6D511FBB4}"/>
                </a:ext>
              </a:extLst>
            </p:cNvPr>
            <p:cNvGrpSpPr/>
            <p:nvPr/>
          </p:nvGrpSpPr>
          <p:grpSpPr>
            <a:xfrm>
              <a:off x="831038" y="979037"/>
              <a:ext cx="5393993" cy="5764951"/>
              <a:chOff x="1044398" y="338957"/>
              <a:chExt cx="5393993" cy="5764951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AC765C5-D4E2-5307-F92F-4B15E5FCEE9D}"/>
                  </a:ext>
                </a:extLst>
              </p:cNvPr>
              <p:cNvGrpSpPr/>
              <p:nvPr/>
            </p:nvGrpSpPr>
            <p:grpSpPr>
              <a:xfrm>
                <a:off x="1044398" y="338957"/>
                <a:ext cx="5393993" cy="5764951"/>
                <a:chOff x="691385" y="401302"/>
                <a:chExt cx="5393993" cy="5764951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38559A83-9EF5-AEE5-DED1-578E0ADBE303}"/>
                    </a:ext>
                  </a:extLst>
                </p:cNvPr>
                <p:cNvGrpSpPr/>
                <p:nvPr/>
              </p:nvGrpSpPr>
              <p:grpSpPr>
                <a:xfrm>
                  <a:off x="691385" y="401302"/>
                  <a:ext cx="5393993" cy="5764951"/>
                  <a:chOff x="899730" y="141451"/>
                  <a:chExt cx="5393993" cy="5764951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C31EA1ED-6750-805A-820C-3F2441FF519A}"/>
                      </a:ext>
                    </a:extLst>
                  </p:cNvPr>
                  <p:cNvGrpSpPr/>
                  <p:nvPr/>
                </p:nvGrpSpPr>
                <p:grpSpPr>
                  <a:xfrm>
                    <a:off x="899730" y="141451"/>
                    <a:ext cx="5393993" cy="5764951"/>
                    <a:chOff x="899730" y="153977"/>
                    <a:chExt cx="5393993" cy="5764951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B22343A8-0977-DB0D-FEE3-FA6116135C3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01202" y="153977"/>
                      <a:ext cx="4692521" cy="5764951"/>
                      <a:chOff x="1644239" y="970913"/>
                      <a:chExt cx="4692521" cy="5764951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5391E7E7-8268-4099-FD5F-7676835100D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644239" y="970913"/>
                        <a:ext cx="4692521" cy="5764951"/>
                        <a:chOff x="173579" y="467993"/>
                        <a:chExt cx="4692521" cy="5764951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7CA622-9314-B66C-7235-D06EDF516E6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73579" y="467993"/>
                          <a:ext cx="4692521" cy="5764951"/>
                          <a:chOff x="1080000" y="3249004"/>
                          <a:chExt cx="4692521" cy="5764951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4D37BF02-F971-41BC-EF60-C8335B3B2DC3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080000" y="324900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75BE7ADF-27E0-C207-98EC-F4F15F846087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406262" y="8653964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C429D137-100A-7642-7585-2A36947CD0F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558528" y="6154058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7B9333FA-2EA2-3A15-04C7-2F24952F5F7E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539838" y="673047"/>
                          <a:ext cx="180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96369F-ABD4-249A-FFC3-4FB38387276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910498" y="2075967"/>
                        <a:ext cx="180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1DFF856-471A-2EEF-CADE-464AF5EAD28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767462" y="126495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11B829D-FB49-AE01-185D-C85FADDF38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2363861" y="88752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3FBB9451-FCBB-60C7-E3B5-0A73DFBC24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99730" y="305184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8B7D21E0-F114-F860-FF7B-C37B518D85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4307462" y="519893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AA67FA11-06D0-6E7B-9B7A-F99F909814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2146505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0D093677-067B-B07B-5048-C4FC12855F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460" y="3943554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425FA6F0-44EA-4749-17CB-8E99D032B6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155515" y="294635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3A081745-A1C0-E3A7-3CC2-1BDBC88C8D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117" y="510612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C6247090-17FA-4C2C-30C5-F57949BFDBE1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3912129" y="5923914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198869FF-08C1-F3E5-5B09-DEAC152D1119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798768" y="5663994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6019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0B13D059-6EF6-CCDA-1785-872960263490}"/>
              </a:ext>
            </a:extLst>
          </p:cNvPr>
          <p:cNvGrpSpPr/>
          <p:nvPr/>
        </p:nvGrpSpPr>
        <p:grpSpPr>
          <a:xfrm>
            <a:off x="2066175" y="188999"/>
            <a:ext cx="5773650" cy="6480001"/>
            <a:chOff x="2060824" y="123832"/>
            <a:chExt cx="5773650" cy="6480001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E1A1162D-E74B-C9CB-AF82-45C006F856B3}"/>
                </a:ext>
              </a:extLst>
            </p:cNvPr>
            <p:cNvGrpSpPr/>
            <p:nvPr/>
          </p:nvGrpSpPr>
          <p:grpSpPr>
            <a:xfrm>
              <a:off x="2060824" y="123832"/>
              <a:ext cx="5773650" cy="6480001"/>
              <a:chOff x="805119" y="443992"/>
              <a:chExt cx="5773650" cy="6480001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51230F57-AEAD-1BDD-BC77-C5B6D511FBB4}"/>
                  </a:ext>
                </a:extLst>
              </p:cNvPr>
              <p:cNvGrpSpPr/>
              <p:nvPr/>
            </p:nvGrpSpPr>
            <p:grpSpPr>
              <a:xfrm>
                <a:off x="805119" y="443992"/>
                <a:ext cx="5773650" cy="6480001"/>
                <a:chOff x="1018479" y="-196088"/>
                <a:chExt cx="5773650" cy="6480001"/>
              </a:xfrm>
            </p:grpSpPr>
            <p:grpSp>
              <p:nvGrpSpPr>
                <p:cNvPr id="5" name="グループ化 4">
                  <a:extLst>
                    <a:ext uri="{FF2B5EF4-FFF2-40B4-BE49-F238E27FC236}">
                      <a16:creationId xmlns:a16="http://schemas.microsoft.com/office/drawing/2014/main" id="{0AC765C5-D4E2-5307-F92F-4B15E5FCEE9D}"/>
                    </a:ext>
                  </a:extLst>
                </p:cNvPr>
                <p:cNvGrpSpPr/>
                <p:nvPr/>
              </p:nvGrpSpPr>
              <p:grpSpPr>
                <a:xfrm>
                  <a:off x="1018479" y="-196088"/>
                  <a:ext cx="5773650" cy="6480001"/>
                  <a:chOff x="665466" y="-133743"/>
                  <a:chExt cx="5773650" cy="6480001"/>
                </a:xfrm>
              </p:grpSpPr>
              <p:grpSp>
                <p:nvGrpSpPr>
                  <p:cNvPr id="7" name="グループ化 6">
                    <a:extLst>
                      <a:ext uri="{FF2B5EF4-FFF2-40B4-BE49-F238E27FC236}">
                        <a16:creationId xmlns:a16="http://schemas.microsoft.com/office/drawing/2014/main" id="{38559A83-9EF5-AEE5-DED1-578E0ADBE303}"/>
                      </a:ext>
                    </a:extLst>
                  </p:cNvPr>
                  <p:cNvGrpSpPr/>
                  <p:nvPr/>
                </p:nvGrpSpPr>
                <p:grpSpPr>
                  <a:xfrm>
                    <a:off x="665466" y="-133743"/>
                    <a:ext cx="4693650" cy="5560854"/>
                    <a:chOff x="873811" y="-393594"/>
                    <a:chExt cx="4693650" cy="5560854"/>
                  </a:xfrm>
                </p:grpSpPr>
                <p:grpSp>
                  <p:nvGrpSpPr>
                    <p:cNvPr id="10" name="グループ化 9">
                      <a:extLst>
                        <a:ext uri="{FF2B5EF4-FFF2-40B4-BE49-F238E27FC236}">
                          <a16:creationId xmlns:a16="http://schemas.microsoft.com/office/drawing/2014/main" id="{C31EA1ED-6750-805A-820C-3F2441FF519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73811" y="-393594"/>
                      <a:ext cx="4693650" cy="5560854"/>
                      <a:chOff x="873811" y="-381068"/>
                      <a:chExt cx="4693650" cy="5560854"/>
                    </a:xfrm>
                  </p:grpSpPr>
                  <p:grpSp>
                    <p:nvGrpSpPr>
                      <p:cNvPr id="13" name="グループ化 12">
                        <a:extLst>
                          <a:ext uri="{FF2B5EF4-FFF2-40B4-BE49-F238E27FC236}">
                            <a16:creationId xmlns:a16="http://schemas.microsoft.com/office/drawing/2014/main" id="{B22343A8-0977-DB0D-FEE3-FA6116135C3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73811" y="503191"/>
                        <a:ext cx="4693650" cy="4676595"/>
                        <a:chOff x="916848" y="1320127"/>
                        <a:chExt cx="4693650" cy="4676595"/>
                      </a:xfrm>
                    </p:grpSpPr>
                    <p:grpSp>
                      <p:nvGrpSpPr>
                        <p:cNvPr id="17" name="グループ化 16">
                          <a:extLst>
                            <a:ext uri="{FF2B5EF4-FFF2-40B4-BE49-F238E27FC236}">
                              <a16:creationId xmlns:a16="http://schemas.microsoft.com/office/drawing/2014/main" id="{5391E7E7-8268-4099-FD5F-7676835100D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16848" y="1320127"/>
                          <a:ext cx="4693650" cy="4676595"/>
                          <a:chOff x="-553812" y="817207"/>
                          <a:chExt cx="4693650" cy="4676595"/>
                        </a:xfrm>
                      </p:grpSpPr>
                      <p:grpSp>
                        <p:nvGrpSpPr>
                          <p:cNvPr id="19" name="グループ化 18">
                            <a:extLst>
                              <a:ext uri="{FF2B5EF4-FFF2-40B4-BE49-F238E27FC236}">
                                <a16:creationId xmlns:a16="http://schemas.microsoft.com/office/drawing/2014/main" id="{4C7CA622-9314-B66C-7235-D06EDF516E62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553812" y="817207"/>
                            <a:ext cx="4693650" cy="4676595"/>
                            <a:chOff x="352609" y="3598218"/>
                            <a:chExt cx="4693650" cy="4676595"/>
                          </a:xfrm>
                        </p:grpSpPr>
                        <p:sp>
                          <p:nvSpPr>
                            <p:cNvPr id="21" name="フローチャート: 結合子 20">
                              <a:extLst>
                                <a:ext uri="{FF2B5EF4-FFF2-40B4-BE49-F238E27FC236}">
                                  <a16:creationId xmlns:a16="http://schemas.microsoft.com/office/drawing/2014/main" id="{4D37BF02-F971-41BC-EF60-C8335B3B2DC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359999" y="3598218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22" name="フローチャート: 結合子 21">
                              <a:extLst>
                                <a:ext uri="{FF2B5EF4-FFF2-40B4-BE49-F238E27FC236}">
                                  <a16:creationId xmlns:a16="http://schemas.microsoft.com/office/drawing/2014/main" id="{75BE7ADF-27E0-C207-98EC-F4F15F846087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352609" y="7914822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23" name="直線コネクタ 22">
                              <a:extLst>
                                <a:ext uri="{FF2B5EF4-FFF2-40B4-BE49-F238E27FC236}">
                                  <a16:creationId xmlns:a16="http://schemas.microsoft.com/office/drawing/2014/main" id="{C429D137-100A-7642-7585-2A36947CD0F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786259" y="5773960"/>
                              <a:ext cx="252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0" name="直線コネクタ 19">
                            <a:extLst>
                              <a:ext uri="{FF2B5EF4-FFF2-40B4-BE49-F238E27FC236}">
                                <a16:creationId xmlns:a16="http://schemas.microsoft.com/office/drawing/2014/main" id="{7B9333FA-2EA2-3A15-04C7-2F24952F5F7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-180162" y="997203"/>
                            <a:ext cx="108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8" name="直線コネクタ 17">
                          <a:extLst>
                            <a:ext uri="{FF2B5EF4-FFF2-40B4-BE49-F238E27FC236}">
                              <a16:creationId xmlns:a16="http://schemas.microsoft.com/office/drawing/2014/main" id="{0296369F-ABD4-249A-FFC3-4FB383872766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010497" y="1875868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4" name="直線コネクタ 13">
                        <a:extLst>
                          <a:ext uri="{FF2B5EF4-FFF2-40B4-BE49-F238E27FC236}">
                            <a16:creationId xmlns:a16="http://schemas.microsoft.com/office/drawing/2014/main" id="{F1DFF856-471A-2EEF-CADE-464AF5EAD28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788593" y="158932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" name="直線コネクタ 14">
                        <a:extLst>
                          <a:ext uri="{FF2B5EF4-FFF2-40B4-BE49-F238E27FC236}">
                            <a16:creationId xmlns:a16="http://schemas.microsoft.com/office/drawing/2014/main" id="{311B829D-FB49-AE01-185D-C85FADDF389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241202" y="141893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6" name="直線コネクタ 15">
                        <a:extLst>
                          <a:ext uri="{FF2B5EF4-FFF2-40B4-BE49-F238E27FC236}">
                            <a16:creationId xmlns:a16="http://schemas.microsoft.com/office/drawing/2014/main" id="{3FBB9451-FCBB-60C7-E3B5-0A73DFBC24D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788593" y="195893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" name="直線コネクタ 27">
                        <a:extLst>
                          <a:ext uri="{FF2B5EF4-FFF2-40B4-BE49-F238E27FC236}">
                            <a16:creationId xmlns:a16="http://schemas.microsoft.com/office/drawing/2014/main" id="{8B7D21E0-F114-F860-FF7B-C37B518D850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5027461" y="879889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直線コネクタ 24">
                        <a:extLst>
                          <a:ext uri="{FF2B5EF4-FFF2-40B4-BE49-F238E27FC236}">
                            <a16:creationId xmlns:a16="http://schemas.microsoft.com/office/drawing/2014/main" id="{AC5FE0B8-1F8E-7FE1-5FAB-3DB10697930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74852" y="3398933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" name="直線コネクタ 10">
                      <a:extLst>
                        <a:ext uri="{FF2B5EF4-FFF2-40B4-BE49-F238E27FC236}">
                          <a16:creationId xmlns:a16="http://schemas.microsoft.com/office/drawing/2014/main" id="{AA67FA11-06D0-6E7B-9B7A-F99F909814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27461" y="1405447"/>
                      <a:ext cx="32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" name="直線コネクタ 11">
                      <a:extLst>
                        <a:ext uri="{FF2B5EF4-FFF2-40B4-BE49-F238E27FC236}">
                          <a16:creationId xmlns:a16="http://schemas.microsoft.com/office/drawing/2014/main" id="{0D093677-067B-B07B-5048-C4FC12855F5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407461" y="3939243"/>
                      <a:ext cx="216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" name="直線コネクタ 7">
                    <a:extLst>
                      <a:ext uri="{FF2B5EF4-FFF2-40B4-BE49-F238E27FC236}">
                        <a16:creationId xmlns:a16="http://schemas.microsoft.com/office/drawing/2014/main" id="{425FA6F0-44EA-4749-17CB-8E99D032B62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359116" y="1666257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コネクタ 8">
                    <a:extLst>
                      <a:ext uri="{FF2B5EF4-FFF2-40B4-BE49-F238E27FC236}">
                        <a16:creationId xmlns:a16="http://schemas.microsoft.com/office/drawing/2014/main" id="{3A081745-A1C0-E3A7-3CC2-1BDBC88C8D3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2662926" y="58062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直線コネクタ 23">
                    <a:extLst>
                      <a:ext uri="{FF2B5EF4-FFF2-40B4-BE49-F238E27FC236}">
                        <a16:creationId xmlns:a16="http://schemas.microsoft.com/office/drawing/2014/main" id="{27843851-6257-C775-7EE9-0934A264E22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120248" y="93051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直線コネクタ 5">
                  <a:extLst>
                    <a:ext uri="{FF2B5EF4-FFF2-40B4-BE49-F238E27FC236}">
                      <a16:creationId xmlns:a16="http://schemas.microsoft.com/office/drawing/2014/main" id="{C6247090-17FA-4C2C-30C5-F57949BFDBE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1392129" y="5184771"/>
                  <a:ext cx="216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198869FF-08C1-F3E5-5B09-DEAC152D111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798769" y="5303993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B9F628FE-1A26-A7DA-9641-D371B28BB63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14474" y="4996670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D76092AF-BBF5-2D35-8075-CA1A54D6A158}"/>
                </a:ext>
              </a:extLst>
            </p:cNvPr>
            <p:cNvCxnSpPr>
              <a:cxnSpLocks/>
            </p:cNvCxnSpPr>
            <p:nvPr/>
          </p:nvCxnSpPr>
          <p:spPr>
            <a:xfrm>
              <a:off x="6754474" y="4460861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47D54EFE-A7CF-36F9-252F-641C2BC95409}"/>
                </a:ext>
              </a:extLst>
            </p:cNvPr>
            <p:cNvCxnSpPr>
              <a:cxnSpLocks/>
            </p:cNvCxnSpPr>
            <p:nvPr/>
          </p:nvCxnSpPr>
          <p:spPr>
            <a:xfrm>
              <a:off x="3514474" y="4456669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1595E2C-B5F7-0DE3-484F-D57C6A2595C6}"/>
                </a:ext>
              </a:extLst>
            </p:cNvPr>
            <p:cNvCxnSpPr>
              <a:cxnSpLocks/>
            </p:cNvCxnSpPr>
            <p:nvPr/>
          </p:nvCxnSpPr>
          <p:spPr>
            <a:xfrm>
              <a:off x="4601865" y="5504691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632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53A7A78-BC5A-90B2-4B04-F06190DFED3F}"/>
              </a:ext>
            </a:extLst>
          </p:cNvPr>
          <p:cNvGrpSpPr/>
          <p:nvPr/>
        </p:nvGrpSpPr>
        <p:grpSpPr>
          <a:xfrm rot="5400000">
            <a:off x="2069869" y="177594"/>
            <a:ext cx="5766262" cy="6835349"/>
            <a:chOff x="2068214" y="123832"/>
            <a:chExt cx="5766262" cy="683534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01844F08-12C1-BDDF-43C8-BE72360A2E70}"/>
                </a:ext>
              </a:extLst>
            </p:cNvPr>
            <p:cNvGrpSpPr/>
            <p:nvPr/>
          </p:nvGrpSpPr>
          <p:grpSpPr>
            <a:xfrm>
              <a:off x="2068214" y="123832"/>
              <a:ext cx="5766260" cy="6835349"/>
              <a:chOff x="812509" y="443992"/>
              <a:chExt cx="5766260" cy="6835349"/>
            </a:xfrm>
          </p:grpSpPr>
          <p:grpSp>
            <p:nvGrpSpPr>
              <p:cNvPr id="8" name="グループ化 7">
                <a:extLst>
                  <a:ext uri="{FF2B5EF4-FFF2-40B4-BE49-F238E27FC236}">
                    <a16:creationId xmlns:a16="http://schemas.microsoft.com/office/drawing/2014/main" id="{CE71068D-7AA6-8E3A-E023-3221DFD90271}"/>
                  </a:ext>
                </a:extLst>
              </p:cNvPr>
              <p:cNvGrpSpPr/>
              <p:nvPr/>
            </p:nvGrpSpPr>
            <p:grpSpPr>
              <a:xfrm>
                <a:off x="812509" y="443992"/>
                <a:ext cx="5766260" cy="6835349"/>
                <a:chOff x="1025869" y="-196088"/>
                <a:chExt cx="5766260" cy="6835349"/>
              </a:xfrm>
            </p:grpSpPr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1C4DF97E-165B-D3CA-5E6D-FC73EAF939F6}"/>
                    </a:ext>
                  </a:extLst>
                </p:cNvPr>
                <p:cNvGrpSpPr/>
                <p:nvPr/>
              </p:nvGrpSpPr>
              <p:grpSpPr>
                <a:xfrm>
                  <a:off x="1025869" y="-196088"/>
                  <a:ext cx="5766260" cy="6835349"/>
                  <a:chOff x="672856" y="-133743"/>
                  <a:chExt cx="5766260" cy="6835349"/>
                </a:xfrm>
              </p:grpSpPr>
              <p:grpSp>
                <p:nvGrpSpPr>
                  <p:cNvPr id="12" name="グループ化 11">
                    <a:extLst>
                      <a:ext uri="{FF2B5EF4-FFF2-40B4-BE49-F238E27FC236}">
                        <a16:creationId xmlns:a16="http://schemas.microsoft.com/office/drawing/2014/main" id="{A1E05C66-CD12-9CFA-B2AD-BBA01B4A5183}"/>
                      </a:ext>
                    </a:extLst>
                  </p:cNvPr>
                  <p:cNvGrpSpPr/>
                  <p:nvPr/>
                </p:nvGrpSpPr>
                <p:grpSpPr>
                  <a:xfrm>
                    <a:off x="672856" y="-133743"/>
                    <a:ext cx="4686262" cy="5950495"/>
                    <a:chOff x="881201" y="-393594"/>
                    <a:chExt cx="4686262" cy="5950495"/>
                  </a:xfrm>
                </p:grpSpPr>
                <p:grpSp>
                  <p:nvGrpSpPr>
                    <p:cNvPr id="16" name="グループ化 15">
                      <a:extLst>
                        <a:ext uri="{FF2B5EF4-FFF2-40B4-BE49-F238E27FC236}">
                          <a16:creationId xmlns:a16="http://schemas.microsoft.com/office/drawing/2014/main" id="{C5095157-DFD0-BDCF-8D38-88C4CFE4844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81201" y="-393594"/>
                      <a:ext cx="4686261" cy="5950495"/>
                      <a:chOff x="881201" y="-381068"/>
                      <a:chExt cx="4686261" cy="5950495"/>
                    </a:xfrm>
                  </p:grpSpPr>
                  <p:grpSp>
                    <p:nvGrpSpPr>
                      <p:cNvPr id="19" name="グループ化 18">
                        <a:extLst>
                          <a:ext uri="{FF2B5EF4-FFF2-40B4-BE49-F238E27FC236}">
                            <a16:creationId xmlns:a16="http://schemas.microsoft.com/office/drawing/2014/main" id="{FA4B0937-3A33-5254-7844-B218C76B87E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81201" y="503191"/>
                        <a:ext cx="4686261" cy="5066236"/>
                        <a:chOff x="924238" y="1320127"/>
                        <a:chExt cx="4686261" cy="5066236"/>
                      </a:xfrm>
                    </p:grpSpPr>
                    <p:grpSp>
                      <p:nvGrpSpPr>
                        <p:cNvPr id="25" name="グループ化 24">
                          <a:extLst>
                            <a:ext uri="{FF2B5EF4-FFF2-40B4-BE49-F238E27FC236}">
                              <a16:creationId xmlns:a16="http://schemas.microsoft.com/office/drawing/2014/main" id="{F741A208-13EB-9BB4-37F6-6334B0ACE1F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924238" y="1320127"/>
                          <a:ext cx="4686261" cy="5066236"/>
                          <a:chOff x="-546422" y="817207"/>
                          <a:chExt cx="4686261" cy="5066236"/>
                        </a:xfrm>
                      </p:grpSpPr>
                      <p:grpSp>
                        <p:nvGrpSpPr>
                          <p:cNvPr id="27" name="グループ化 26">
                            <a:extLst>
                              <a:ext uri="{FF2B5EF4-FFF2-40B4-BE49-F238E27FC236}">
                                <a16:creationId xmlns:a16="http://schemas.microsoft.com/office/drawing/2014/main" id="{940B0A8F-3718-B02E-A359-DD803BD507C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546422" y="817207"/>
                            <a:ext cx="4686261" cy="5066236"/>
                            <a:chOff x="359999" y="3598218"/>
                            <a:chExt cx="4686261" cy="5066236"/>
                          </a:xfrm>
                        </p:grpSpPr>
                        <p:sp>
                          <p:nvSpPr>
                            <p:cNvPr id="29" name="フローチャート: 結合子 28">
                              <a:extLst>
                                <a:ext uri="{FF2B5EF4-FFF2-40B4-BE49-F238E27FC236}">
                                  <a16:creationId xmlns:a16="http://schemas.microsoft.com/office/drawing/2014/main" id="{C33F438D-35FB-B641-6D82-DA0D3459DB4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359999" y="3598218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30" name="フローチャート: 結合子 29">
                              <a:extLst>
                                <a:ext uri="{FF2B5EF4-FFF2-40B4-BE49-F238E27FC236}">
                                  <a16:creationId xmlns:a16="http://schemas.microsoft.com/office/drawing/2014/main" id="{004146FB-7DD5-5697-787D-E59D5EA08B5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4679999" y="8304463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31" name="直線コネクタ 30">
                              <a:extLst>
                                <a:ext uri="{FF2B5EF4-FFF2-40B4-BE49-F238E27FC236}">
                                  <a16:creationId xmlns:a16="http://schemas.microsoft.com/office/drawing/2014/main" id="{09BEC3C6-16D4-F2C5-D3DD-60F764D730F8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4146260" y="5392280"/>
                              <a:ext cx="180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8" name="直線コネクタ 27">
                            <a:extLst>
                              <a:ext uri="{FF2B5EF4-FFF2-40B4-BE49-F238E27FC236}">
                                <a16:creationId xmlns:a16="http://schemas.microsoft.com/office/drawing/2014/main" id="{47396529-4294-0421-EA16-3FC64FD0A39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-180162" y="997203"/>
                            <a:ext cx="108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6" name="直線コネクタ 25">
                          <a:extLst>
                            <a:ext uri="{FF2B5EF4-FFF2-40B4-BE49-F238E27FC236}">
                              <a16:creationId xmlns:a16="http://schemas.microsoft.com/office/drawing/2014/main" id="{50EA4E02-A450-F919-C8AE-E2CDC62FEF38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010497" y="1875868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0" name="直線コネクタ 19">
                        <a:extLst>
                          <a:ext uri="{FF2B5EF4-FFF2-40B4-BE49-F238E27FC236}">
                            <a16:creationId xmlns:a16="http://schemas.microsoft.com/office/drawing/2014/main" id="{9B5D050C-B391-3CC9-DF75-BFAEC0AFE6E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788593" y="158932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直線コネクタ 20">
                        <a:extLst>
                          <a:ext uri="{FF2B5EF4-FFF2-40B4-BE49-F238E27FC236}">
                            <a16:creationId xmlns:a16="http://schemas.microsoft.com/office/drawing/2014/main" id="{E0D00BAB-AC61-DB7A-F481-FC0F45DDDCB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241202" y="141893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直線コネクタ 21">
                        <a:extLst>
                          <a:ext uri="{FF2B5EF4-FFF2-40B4-BE49-F238E27FC236}">
                            <a16:creationId xmlns:a16="http://schemas.microsoft.com/office/drawing/2014/main" id="{5845D3FC-236B-E966-CE33-21F53C09D62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788593" y="195893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3" name="直線コネクタ 22">
                        <a:extLst>
                          <a:ext uri="{FF2B5EF4-FFF2-40B4-BE49-F238E27FC236}">
                            <a16:creationId xmlns:a16="http://schemas.microsoft.com/office/drawing/2014/main" id="{BC66B8D8-1A20-8A3B-DA3B-4558C67138F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5027461" y="879889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直線コネクタ 23">
                        <a:extLst>
                          <a:ext uri="{FF2B5EF4-FFF2-40B4-BE49-F238E27FC236}">
                            <a16:creationId xmlns:a16="http://schemas.microsoft.com/office/drawing/2014/main" id="{D5842E7B-DE37-B9C5-A4D6-B901C062487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874854" y="265725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7" name="直線コネクタ 16">
                      <a:extLst>
                        <a:ext uri="{FF2B5EF4-FFF2-40B4-BE49-F238E27FC236}">
                          <a16:creationId xmlns:a16="http://schemas.microsoft.com/office/drawing/2014/main" id="{401DE68B-795A-702C-D5F1-C3E1B38EAC3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27461" y="1405447"/>
                      <a:ext cx="32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直線コネクタ 17">
                      <a:extLst>
                        <a:ext uri="{FF2B5EF4-FFF2-40B4-BE49-F238E27FC236}">
                          <a16:creationId xmlns:a16="http://schemas.microsoft.com/office/drawing/2014/main" id="{3B43B160-9FC6-F372-4693-858B4571623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407463" y="3197564"/>
                      <a:ext cx="216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3" name="直線コネクタ 12">
                    <a:extLst>
                      <a:ext uri="{FF2B5EF4-FFF2-40B4-BE49-F238E27FC236}">
                        <a16:creationId xmlns:a16="http://schemas.microsoft.com/office/drawing/2014/main" id="{98527906-F8BC-345E-A797-B322AC78C5F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359116" y="1666257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直線コネクタ 13">
                    <a:extLst>
                      <a:ext uri="{FF2B5EF4-FFF2-40B4-BE49-F238E27FC236}">
                        <a16:creationId xmlns:a16="http://schemas.microsoft.com/office/drawing/2014/main" id="{5D3833B9-BEFE-62A1-82F0-A0862C9583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2659116" y="6161606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線コネクタ 14">
                    <a:extLst>
                      <a:ext uri="{FF2B5EF4-FFF2-40B4-BE49-F238E27FC236}">
                        <a16:creationId xmlns:a16="http://schemas.microsoft.com/office/drawing/2014/main" id="{338F0FC1-CADD-0364-08B6-5CF1B1B42B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120248" y="93051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EE1FB98A-AE68-D5BE-1F80-4488F5FDC8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3559523" y="5574410"/>
                  <a:ext cx="180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A51460D8-7094-7679-055B-CEE56E026EA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258770" y="5119341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5CEC261C-1F9B-16E2-2F39-B95A7597F876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214474" y="4254990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DBC94F7F-BEFE-F04D-51C5-93869B695C8F}"/>
                </a:ext>
              </a:extLst>
            </p:cNvPr>
            <p:cNvCxnSpPr>
              <a:cxnSpLocks/>
            </p:cNvCxnSpPr>
            <p:nvPr/>
          </p:nvCxnSpPr>
          <p:spPr>
            <a:xfrm>
              <a:off x="6754476" y="3719181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466B62C0-A36D-6497-6339-F87D7764CF6B}"/>
                </a:ext>
              </a:extLst>
            </p:cNvPr>
            <p:cNvCxnSpPr>
              <a:cxnSpLocks/>
            </p:cNvCxnSpPr>
            <p:nvPr/>
          </p:nvCxnSpPr>
          <p:spPr>
            <a:xfrm>
              <a:off x="3514474" y="3714989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0C0A642A-9089-D240-2720-44E1A17A94E2}"/>
                </a:ext>
              </a:extLst>
            </p:cNvPr>
            <p:cNvCxnSpPr>
              <a:cxnSpLocks/>
            </p:cNvCxnSpPr>
            <p:nvPr/>
          </p:nvCxnSpPr>
          <p:spPr>
            <a:xfrm>
              <a:off x="3526071" y="5894330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347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A4 210 x 297 mm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Office テーマ</vt:lpstr>
      <vt:lpstr>Step4　曲がり角６課題 A４サイズ・８課題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5</cp:revision>
  <dcterms:created xsi:type="dcterms:W3CDTF">2022-09-04T02:12:08Z</dcterms:created>
  <dcterms:modified xsi:type="dcterms:W3CDTF">2023-04-16T08:52:17Z</dcterms:modified>
</cp:coreProperties>
</file>