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4" r:id="rId3"/>
    <p:sldId id="258" r:id="rId4"/>
    <p:sldId id="257" r:id="rId5"/>
    <p:sldId id="256" r:id="rId6"/>
    <p:sldId id="259" r:id="rId7"/>
    <p:sldId id="260" r:id="rId8"/>
    <p:sldId id="261" r:id="rId9"/>
    <p:sldId id="262" r:id="rId10"/>
    <p:sldId id="263" r:id="rId11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47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D50A2D-BE2A-DFB4-EDE8-75212E78AC26}" v="12" dt="2023-04-16T08:53:02.3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2" autoAdjust="0"/>
    <p:restoredTop sz="94660"/>
  </p:normalViewPr>
  <p:slideViewPr>
    <p:cSldViewPr snapToGrid="0" showGuides="1">
      <p:cViewPr>
        <p:scale>
          <a:sx n="300" d="100"/>
          <a:sy n="300" d="100"/>
        </p:scale>
        <p:origin x="-4512" y="-6614"/>
      </p:cViewPr>
      <p:guideLst>
        <p:guide orient="horz" pos="2047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舘下智子" userId="78dc71e0-788d-461a-8391-66dcf2dd92e9" providerId="ADAL" clId="{05319594-6656-4312-896A-5DAC33FB5D0D}"/>
    <pc:docChg chg="modSld">
      <pc:chgData name="舘下智子" userId="78dc71e0-788d-461a-8391-66dcf2dd92e9" providerId="ADAL" clId="{05319594-6656-4312-896A-5DAC33FB5D0D}" dt="2022-09-12T08:30:21.253" v="7" actId="1076"/>
      <pc:docMkLst>
        <pc:docMk/>
      </pc:docMkLst>
      <pc:sldChg chg="modSp mod">
        <pc:chgData name="舘下智子" userId="78dc71e0-788d-461a-8391-66dcf2dd92e9" providerId="ADAL" clId="{05319594-6656-4312-896A-5DAC33FB5D0D}" dt="2022-09-12T08:30:21.253" v="7" actId="1076"/>
        <pc:sldMkLst>
          <pc:docMk/>
          <pc:sldMk cId="3215093655" sldId="260"/>
        </pc:sldMkLst>
        <pc:spChg chg="mod">
          <ac:chgData name="舘下智子" userId="78dc71e0-788d-461a-8391-66dcf2dd92e9" providerId="ADAL" clId="{05319594-6656-4312-896A-5DAC33FB5D0D}" dt="2022-09-12T08:29:50.774" v="5" actId="1076"/>
          <ac:spMkLst>
            <pc:docMk/>
            <pc:sldMk cId="3215093655" sldId="260"/>
            <ac:spMk id="21" creationId="{088C0999-2637-2A3B-AB31-44F62D175EA6}"/>
          </ac:spMkLst>
        </pc:spChg>
        <pc:spChg chg="mod">
          <ac:chgData name="舘下智子" userId="78dc71e0-788d-461a-8391-66dcf2dd92e9" providerId="ADAL" clId="{05319594-6656-4312-896A-5DAC33FB5D0D}" dt="2022-09-12T08:30:21.253" v="7" actId="1076"/>
          <ac:spMkLst>
            <pc:docMk/>
            <pc:sldMk cId="3215093655" sldId="260"/>
            <ac:spMk id="22" creationId="{BEB77C71-8BC2-BBEB-DE6F-F7FBB93F262D}"/>
          </ac:spMkLst>
        </pc:spChg>
        <pc:cxnChg chg="mod">
          <ac:chgData name="舘下智子" userId="78dc71e0-788d-461a-8391-66dcf2dd92e9" providerId="ADAL" clId="{05319594-6656-4312-896A-5DAC33FB5D0D}" dt="2022-09-12T08:30:21.253" v="7" actId="1076"/>
          <ac:cxnSpMkLst>
            <pc:docMk/>
            <pc:sldMk cId="3215093655" sldId="260"/>
            <ac:cxnSpMk id="6" creationId="{30D80DC0-2A54-8FB6-849B-386094D80349}"/>
          </ac:cxnSpMkLst>
        </pc:cxnChg>
        <pc:cxnChg chg="mod">
          <ac:chgData name="舘下智子" userId="78dc71e0-788d-461a-8391-66dcf2dd92e9" providerId="ADAL" clId="{05319594-6656-4312-896A-5DAC33FB5D0D}" dt="2022-09-12T08:30:21.253" v="7" actId="1076"/>
          <ac:cxnSpMkLst>
            <pc:docMk/>
            <pc:sldMk cId="3215093655" sldId="260"/>
            <ac:cxnSpMk id="9" creationId="{0FC06EC5-5D13-BA14-9329-3C8B251A3EDE}"/>
          </ac:cxnSpMkLst>
        </pc:cxnChg>
        <pc:cxnChg chg="mod">
          <ac:chgData name="舘下智子" userId="78dc71e0-788d-461a-8391-66dcf2dd92e9" providerId="ADAL" clId="{05319594-6656-4312-896A-5DAC33FB5D0D}" dt="2022-09-12T08:30:21.253" v="7" actId="1076"/>
          <ac:cxnSpMkLst>
            <pc:docMk/>
            <pc:sldMk cId="3215093655" sldId="260"/>
            <ac:cxnSpMk id="14" creationId="{FEEA3FF6-CD28-1ECF-7313-0BE7B41AB8DB}"/>
          </ac:cxnSpMkLst>
        </pc:cxnChg>
        <pc:cxnChg chg="mod">
          <ac:chgData name="舘下智子" userId="78dc71e0-788d-461a-8391-66dcf2dd92e9" providerId="ADAL" clId="{05319594-6656-4312-896A-5DAC33FB5D0D}" dt="2022-09-12T08:29:50.774" v="5" actId="1076"/>
          <ac:cxnSpMkLst>
            <pc:docMk/>
            <pc:sldMk cId="3215093655" sldId="260"/>
            <ac:cxnSpMk id="15" creationId="{3B2A1051-8388-95F7-33F6-CE8A8D74148B}"/>
          </ac:cxnSpMkLst>
        </pc:cxnChg>
        <pc:cxnChg chg="mod">
          <ac:chgData name="舘下智子" userId="78dc71e0-788d-461a-8391-66dcf2dd92e9" providerId="ADAL" clId="{05319594-6656-4312-896A-5DAC33FB5D0D}" dt="2022-09-12T08:29:50.774" v="5" actId="1076"/>
          <ac:cxnSpMkLst>
            <pc:docMk/>
            <pc:sldMk cId="3215093655" sldId="260"/>
            <ac:cxnSpMk id="18" creationId="{67AFBCBD-7BCD-7992-A7CD-6EDA809FFD47}"/>
          </ac:cxnSpMkLst>
        </pc:cxnChg>
        <pc:cxnChg chg="mod">
          <ac:chgData name="舘下智子" userId="78dc71e0-788d-461a-8391-66dcf2dd92e9" providerId="ADAL" clId="{05319594-6656-4312-896A-5DAC33FB5D0D}" dt="2022-09-12T08:29:50.774" v="5" actId="1076"/>
          <ac:cxnSpMkLst>
            <pc:docMk/>
            <pc:sldMk cId="3215093655" sldId="260"/>
            <ac:cxnSpMk id="20" creationId="{3453EFDF-3F20-95BB-3D84-6E71366CF6ED}"/>
          </ac:cxnSpMkLst>
        </pc:cxnChg>
        <pc:cxnChg chg="mod">
          <ac:chgData name="舘下智子" userId="78dc71e0-788d-461a-8391-66dcf2dd92e9" providerId="ADAL" clId="{05319594-6656-4312-896A-5DAC33FB5D0D}" dt="2022-09-12T08:30:21.253" v="7" actId="1076"/>
          <ac:cxnSpMkLst>
            <pc:docMk/>
            <pc:sldMk cId="3215093655" sldId="260"/>
            <ac:cxnSpMk id="31" creationId="{B3658940-3DD2-7219-4FF0-A61DA6D44DFB}"/>
          </ac:cxnSpMkLst>
        </pc:cxnChg>
        <pc:cxnChg chg="mod">
          <ac:chgData name="舘下智子" userId="78dc71e0-788d-461a-8391-66dcf2dd92e9" providerId="ADAL" clId="{05319594-6656-4312-896A-5DAC33FB5D0D}" dt="2022-09-12T08:30:21.253" v="7" actId="1076"/>
          <ac:cxnSpMkLst>
            <pc:docMk/>
            <pc:sldMk cId="3215093655" sldId="260"/>
            <ac:cxnSpMk id="32" creationId="{E49BC508-46B4-AABF-0731-2723EBB057A7}"/>
          </ac:cxnSpMkLst>
        </pc:cxnChg>
        <pc:cxnChg chg="mod">
          <ac:chgData name="舘下智子" userId="78dc71e0-788d-461a-8391-66dcf2dd92e9" providerId="ADAL" clId="{05319594-6656-4312-896A-5DAC33FB5D0D}" dt="2022-09-12T08:30:21.253" v="7" actId="1076"/>
          <ac:cxnSpMkLst>
            <pc:docMk/>
            <pc:sldMk cId="3215093655" sldId="260"/>
            <ac:cxnSpMk id="36" creationId="{D88D1D37-2A65-78F3-7501-9EF486E95EF9}"/>
          </ac:cxnSpMkLst>
        </pc:cxnChg>
      </pc:sldChg>
      <pc:sldChg chg="modSp mod">
        <pc:chgData name="舘下智子" userId="78dc71e0-788d-461a-8391-66dcf2dd92e9" providerId="ADAL" clId="{05319594-6656-4312-896A-5DAC33FB5D0D}" dt="2022-09-12T08:29:29.462" v="3" actId="1076"/>
        <pc:sldMkLst>
          <pc:docMk/>
          <pc:sldMk cId="1986770765" sldId="261"/>
        </pc:sldMkLst>
        <pc:spChg chg="mod">
          <ac:chgData name="舘下智子" userId="78dc71e0-788d-461a-8391-66dcf2dd92e9" providerId="ADAL" clId="{05319594-6656-4312-896A-5DAC33FB5D0D}" dt="2022-09-12T08:29:29.462" v="3" actId="1076"/>
          <ac:spMkLst>
            <pc:docMk/>
            <pc:sldMk cId="1986770765" sldId="261"/>
            <ac:spMk id="21" creationId="{088C0999-2637-2A3B-AB31-44F62D175EA6}"/>
          </ac:spMkLst>
        </pc:spChg>
        <pc:cxnChg chg="mod">
          <ac:chgData name="舘下智子" userId="78dc71e0-788d-461a-8391-66dcf2dd92e9" providerId="ADAL" clId="{05319594-6656-4312-896A-5DAC33FB5D0D}" dt="2022-09-12T08:29:24.834" v="2" actId="1076"/>
          <ac:cxnSpMkLst>
            <pc:docMk/>
            <pc:sldMk cId="1986770765" sldId="261"/>
            <ac:cxnSpMk id="9" creationId="{0FC06EC5-5D13-BA14-9329-3C8B251A3EDE}"/>
          </ac:cxnSpMkLst>
        </pc:cxnChg>
        <pc:cxnChg chg="mod">
          <ac:chgData name="舘下智子" userId="78dc71e0-788d-461a-8391-66dcf2dd92e9" providerId="ADAL" clId="{05319594-6656-4312-896A-5DAC33FB5D0D}" dt="2022-09-12T08:29:24.834" v="2" actId="1076"/>
          <ac:cxnSpMkLst>
            <pc:docMk/>
            <pc:sldMk cId="1986770765" sldId="261"/>
            <ac:cxnSpMk id="11" creationId="{70A18CFE-12B2-4430-3294-C0627F72CE9C}"/>
          </ac:cxnSpMkLst>
        </pc:cxnChg>
        <pc:cxnChg chg="mod">
          <ac:chgData name="舘下智子" userId="78dc71e0-788d-461a-8391-66dcf2dd92e9" providerId="ADAL" clId="{05319594-6656-4312-896A-5DAC33FB5D0D}" dt="2022-09-12T08:29:24.834" v="2" actId="1076"/>
          <ac:cxnSpMkLst>
            <pc:docMk/>
            <pc:sldMk cId="1986770765" sldId="261"/>
            <ac:cxnSpMk id="14" creationId="{FEEA3FF6-CD28-1ECF-7313-0BE7B41AB8DB}"/>
          </ac:cxnSpMkLst>
        </pc:cxnChg>
        <pc:cxnChg chg="mod">
          <ac:chgData name="舘下智子" userId="78dc71e0-788d-461a-8391-66dcf2dd92e9" providerId="ADAL" clId="{05319594-6656-4312-896A-5DAC33FB5D0D}" dt="2022-09-12T08:29:24.834" v="2" actId="1076"/>
          <ac:cxnSpMkLst>
            <pc:docMk/>
            <pc:sldMk cId="1986770765" sldId="261"/>
            <ac:cxnSpMk id="15" creationId="{3B2A1051-8388-95F7-33F6-CE8A8D74148B}"/>
          </ac:cxnSpMkLst>
        </pc:cxnChg>
        <pc:cxnChg chg="mod">
          <ac:chgData name="舘下智子" userId="78dc71e0-788d-461a-8391-66dcf2dd92e9" providerId="ADAL" clId="{05319594-6656-4312-896A-5DAC33FB5D0D}" dt="2022-09-12T08:29:04.904" v="1" actId="1076"/>
          <ac:cxnSpMkLst>
            <pc:docMk/>
            <pc:sldMk cId="1986770765" sldId="261"/>
            <ac:cxnSpMk id="16" creationId="{2FE13C75-10EC-6794-BC38-CCAA067CC5F3}"/>
          </ac:cxnSpMkLst>
        </pc:cxnChg>
        <pc:cxnChg chg="mod">
          <ac:chgData name="舘下智子" userId="78dc71e0-788d-461a-8391-66dcf2dd92e9" providerId="ADAL" clId="{05319594-6656-4312-896A-5DAC33FB5D0D}" dt="2022-09-12T08:29:24.834" v="2" actId="1076"/>
          <ac:cxnSpMkLst>
            <pc:docMk/>
            <pc:sldMk cId="1986770765" sldId="261"/>
            <ac:cxnSpMk id="18" creationId="{67AFBCBD-7BCD-7992-A7CD-6EDA809FFD47}"/>
          </ac:cxnSpMkLst>
        </pc:cxnChg>
        <pc:cxnChg chg="mod">
          <ac:chgData name="舘下智子" userId="78dc71e0-788d-461a-8391-66dcf2dd92e9" providerId="ADAL" clId="{05319594-6656-4312-896A-5DAC33FB5D0D}" dt="2022-09-12T08:29:24.834" v="2" actId="1076"/>
          <ac:cxnSpMkLst>
            <pc:docMk/>
            <pc:sldMk cId="1986770765" sldId="261"/>
            <ac:cxnSpMk id="20" creationId="{3453EFDF-3F20-95BB-3D84-6E71366CF6ED}"/>
          </ac:cxnSpMkLst>
        </pc:cxnChg>
        <pc:cxnChg chg="mod">
          <ac:chgData name="舘下智子" userId="78dc71e0-788d-461a-8391-66dcf2dd92e9" providerId="ADAL" clId="{05319594-6656-4312-896A-5DAC33FB5D0D}" dt="2022-09-12T08:29:04.904" v="1" actId="1076"/>
          <ac:cxnSpMkLst>
            <pc:docMk/>
            <pc:sldMk cId="1986770765" sldId="261"/>
            <ac:cxnSpMk id="23" creationId="{5EA23CE8-CCCF-6B9E-BBE6-B1FC1C2EFAD7}"/>
          </ac:cxnSpMkLst>
        </pc:cxnChg>
      </pc:sldChg>
      <pc:sldChg chg="modSp mod">
        <pc:chgData name="舘下智子" userId="78dc71e0-788d-461a-8391-66dcf2dd92e9" providerId="ADAL" clId="{05319594-6656-4312-896A-5DAC33FB5D0D}" dt="2022-09-12T08:28:28.573" v="0" actId="1076"/>
        <pc:sldMkLst>
          <pc:docMk/>
          <pc:sldMk cId="1156123364" sldId="263"/>
        </pc:sldMkLst>
        <pc:cxnChg chg="mod">
          <ac:chgData name="舘下智子" userId="78dc71e0-788d-461a-8391-66dcf2dd92e9" providerId="ADAL" clId="{05319594-6656-4312-896A-5DAC33FB5D0D}" dt="2022-09-12T08:28:28.573" v="0" actId="1076"/>
          <ac:cxnSpMkLst>
            <pc:docMk/>
            <pc:sldMk cId="1156123364" sldId="263"/>
            <ac:cxnSpMk id="25" creationId="{4F2C5EA0-2D00-36C4-14DA-0EACAEF732E3}"/>
          </ac:cxnSpMkLst>
        </pc:cxnChg>
      </pc:sldChg>
    </pc:docChg>
  </pc:docChgLst>
  <pc:docChgLst>
    <pc:chgData name="舘下智子" userId="78dc71e0-788d-461a-8391-66dcf2dd92e9" providerId="ADAL" clId="{E79678BB-2D9D-4CEF-96FC-B1A4C1A66B42}"/>
    <pc:docChg chg="undo custSel addSld modSld sldOrd">
      <pc:chgData name="舘下智子" userId="78dc71e0-788d-461a-8391-66dcf2dd92e9" providerId="ADAL" clId="{E79678BB-2D9D-4CEF-96FC-B1A4C1A66B42}" dt="2022-08-28T10:31:48.041" v="253" actId="1076"/>
      <pc:docMkLst>
        <pc:docMk/>
      </pc:docMkLst>
      <pc:sldChg chg="addSp delSp modSp mod ord modClrScheme chgLayout">
        <pc:chgData name="舘下智子" userId="78dc71e0-788d-461a-8391-66dcf2dd92e9" providerId="ADAL" clId="{E79678BB-2D9D-4CEF-96FC-B1A4C1A66B42}" dt="2022-08-28T07:39:34.610" v="116" actId="1076"/>
        <pc:sldMkLst>
          <pc:docMk/>
          <pc:sldMk cId="2372361942" sldId="256"/>
        </pc:sldMkLst>
        <pc:spChg chg="del">
          <ac:chgData name="舘下智子" userId="78dc71e0-788d-461a-8391-66dcf2dd92e9" providerId="ADAL" clId="{E79678BB-2D9D-4CEF-96FC-B1A4C1A66B42}" dt="2022-08-28T07:19:33.073" v="0" actId="700"/>
          <ac:spMkLst>
            <pc:docMk/>
            <pc:sldMk cId="2372361942" sldId="256"/>
            <ac:spMk id="2" creationId="{0EE47B67-3997-E104-4E01-00B853B86B39}"/>
          </ac:spMkLst>
        </pc:spChg>
        <pc:spChg chg="del">
          <ac:chgData name="舘下智子" userId="78dc71e0-788d-461a-8391-66dcf2dd92e9" providerId="ADAL" clId="{E79678BB-2D9D-4CEF-96FC-B1A4C1A66B42}" dt="2022-08-28T07:19:33.073" v="0" actId="700"/>
          <ac:spMkLst>
            <pc:docMk/>
            <pc:sldMk cId="2372361942" sldId="256"/>
            <ac:spMk id="3" creationId="{21F69A38-A360-7A78-D4DA-EBD5BDA76DD7}"/>
          </ac:spMkLst>
        </pc:spChg>
        <pc:spChg chg="mod">
          <ac:chgData name="舘下智子" userId="78dc71e0-788d-461a-8391-66dcf2dd92e9" providerId="ADAL" clId="{E79678BB-2D9D-4CEF-96FC-B1A4C1A66B42}" dt="2022-08-28T07:27:13.510" v="33" actId="1076"/>
          <ac:spMkLst>
            <pc:docMk/>
            <pc:sldMk cId="2372361942" sldId="256"/>
            <ac:spMk id="21" creationId="{088C0999-2637-2A3B-AB31-44F62D175EA6}"/>
          </ac:spMkLst>
        </pc:spChg>
        <pc:spChg chg="mod">
          <ac:chgData name="舘下智子" userId="78dc71e0-788d-461a-8391-66dcf2dd92e9" providerId="ADAL" clId="{E79678BB-2D9D-4CEF-96FC-B1A4C1A66B42}" dt="2022-08-28T07:39:27.331" v="115" actId="1076"/>
          <ac:spMkLst>
            <pc:docMk/>
            <pc:sldMk cId="2372361942" sldId="256"/>
            <ac:spMk id="22" creationId="{BEB77C71-8BC2-BBEB-DE6F-F7FBB93F262D}"/>
          </ac:spMkLst>
        </pc:spChg>
        <pc:grpChg chg="add mod">
          <ac:chgData name="舘下智子" userId="78dc71e0-788d-461a-8391-66dcf2dd92e9" providerId="ADAL" clId="{E79678BB-2D9D-4CEF-96FC-B1A4C1A66B42}" dt="2022-08-28T07:26:41.267" v="31" actId="164"/>
          <ac:grpSpMkLst>
            <pc:docMk/>
            <pc:sldMk cId="2372361942" sldId="256"/>
            <ac:grpSpMk id="4" creationId="{5544FD1E-BBE8-7158-6DDC-24667C974EC5}"/>
          </ac:grpSpMkLst>
        </pc:grpChg>
        <pc:grpChg chg="mod">
          <ac:chgData name="舘下智子" userId="78dc71e0-788d-461a-8391-66dcf2dd92e9" providerId="ADAL" clId="{E79678BB-2D9D-4CEF-96FC-B1A4C1A66B42}" dt="2022-08-28T07:26:33.690" v="29" actId="571"/>
          <ac:grpSpMkLst>
            <pc:docMk/>
            <pc:sldMk cId="2372361942" sldId="256"/>
            <ac:grpSpMk id="5" creationId="{9A319C3B-1979-5994-574A-490AEAC09C7D}"/>
          </ac:grpSpMkLst>
        </pc:grpChg>
        <pc:grpChg chg="mod">
          <ac:chgData name="舘下智子" userId="78dc71e0-788d-461a-8391-66dcf2dd92e9" providerId="ADAL" clId="{E79678BB-2D9D-4CEF-96FC-B1A4C1A66B42}" dt="2022-08-28T07:26:33.690" v="29" actId="571"/>
          <ac:grpSpMkLst>
            <pc:docMk/>
            <pc:sldMk cId="2372361942" sldId="256"/>
            <ac:grpSpMk id="7" creationId="{B8E5F7C4-9620-1772-58A4-5F4080A547BD}"/>
          </ac:grpSpMkLst>
        </pc:grpChg>
        <pc:grpChg chg="mod">
          <ac:chgData name="舘下智子" userId="78dc71e0-788d-461a-8391-66dcf2dd92e9" providerId="ADAL" clId="{E79678BB-2D9D-4CEF-96FC-B1A4C1A66B42}" dt="2022-08-28T07:26:33.690" v="29" actId="571"/>
          <ac:grpSpMkLst>
            <pc:docMk/>
            <pc:sldMk cId="2372361942" sldId="256"/>
            <ac:grpSpMk id="10" creationId="{9BD2FBCD-2C87-4F6D-5B2F-D35797BAA7C5}"/>
          </ac:grpSpMkLst>
        </pc:grpChg>
        <pc:grpChg chg="mod">
          <ac:chgData name="舘下智子" userId="78dc71e0-788d-461a-8391-66dcf2dd92e9" providerId="ADAL" clId="{E79678BB-2D9D-4CEF-96FC-B1A4C1A66B42}" dt="2022-08-28T07:26:33.690" v="29" actId="571"/>
          <ac:grpSpMkLst>
            <pc:docMk/>
            <pc:sldMk cId="2372361942" sldId="256"/>
            <ac:grpSpMk id="13" creationId="{C7B860C7-D2D6-71D1-887A-797965FFFABC}"/>
          </ac:grpSpMkLst>
        </pc:grpChg>
        <pc:grpChg chg="mod">
          <ac:chgData name="舘下智子" userId="78dc71e0-788d-461a-8391-66dcf2dd92e9" providerId="ADAL" clId="{E79678BB-2D9D-4CEF-96FC-B1A4C1A66B42}" dt="2022-08-28T07:26:33.690" v="29" actId="571"/>
          <ac:grpSpMkLst>
            <pc:docMk/>
            <pc:sldMk cId="2372361942" sldId="256"/>
            <ac:grpSpMk id="17" creationId="{17989E64-919E-ECBB-DD50-AF83E3F0F4B0}"/>
          </ac:grpSpMkLst>
        </pc:grpChg>
        <pc:grpChg chg="mod">
          <ac:chgData name="舘下智子" userId="78dc71e0-788d-461a-8391-66dcf2dd92e9" providerId="ADAL" clId="{E79678BB-2D9D-4CEF-96FC-B1A4C1A66B42}" dt="2022-08-28T07:26:33.690" v="29" actId="571"/>
          <ac:grpSpMkLst>
            <pc:docMk/>
            <pc:sldMk cId="2372361942" sldId="256"/>
            <ac:grpSpMk id="19" creationId="{4C25B5DF-D73F-1116-9975-9FF365103BF3}"/>
          </ac:grpSpMkLst>
        </pc:grpChg>
        <pc:grpChg chg="add mod">
          <ac:chgData name="舘下智子" userId="78dc71e0-788d-461a-8391-66dcf2dd92e9" providerId="ADAL" clId="{E79678BB-2D9D-4CEF-96FC-B1A4C1A66B42}" dt="2022-08-28T07:37:50.462" v="90" actId="164"/>
          <ac:grpSpMkLst>
            <pc:docMk/>
            <pc:sldMk cId="2372361942" sldId="256"/>
            <ac:grpSpMk id="35" creationId="{BDC0F318-0A20-B479-DF9A-8A127216AF35}"/>
          </ac:grpSpMkLst>
        </pc:grpChg>
        <pc:grpChg chg="add mod">
          <ac:chgData name="舘下智子" userId="78dc71e0-788d-461a-8391-66dcf2dd92e9" providerId="ADAL" clId="{E79678BB-2D9D-4CEF-96FC-B1A4C1A66B42}" dt="2022-08-28T07:39:34.610" v="116" actId="1076"/>
          <ac:grpSpMkLst>
            <pc:docMk/>
            <pc:sldMk cId="2372361942" sldId="256"/>
            <ac:grpSpMk id="37" creationId="{27E98F25-B6C3-8FE1-B761-B9DBBB43512E}"/>
          </ac:grpSpMkLst>
        </pc:grpChg>
        <pc:cxnChg chg="mod">
          <ac:chgData name="舘下智子" userId="78dc71e0-788d-461a-8391-66dcf2dd92e9" providerId="ADAL" clId="{E79678BB-2D9D-4CEF-96FC-B1A4C1A66B42}" dt="2022-08-28T07:39:17.975" v="114" actId="1076"/>
          <ac:cxnSpMkLst>
            <pc:docMk/>
            <pc:sldMk cId="2372361942" sldId="256"/>
            <ac:cxnSpMk id="6" creationId="{30D80DC0-2A54-8FB6-849B-386094D80349}"/>
          </ac:cxnSpMkLst>
        </pc:cxnChg>
        <pc:cxnChg chg="mod">
          <ac:chgData name="舘下智子" userId="78dc71e0-788d-461a-8391-66dcf2dd92e9" providerId="ADAL" clId="{E79678BB-2D9D-4CEF-96FC-B1A4C1A66B42}" dt="2022-08-28T07:36:48.840" v="82" actId="1076"/>
          <ac:cxnSpMkLst>
            <pc:docMk/>
            <pc:sldMk cId="2372361942" sldId="256"/>
            <ac:cxnSpMk id="8" creationId="{01E145B4-AAEF-F1A8-B0B2-72AFDF0FE18D}"/>
          </ac:cxnSpMkLst>
        </pc:cxnChg>
        <pc:cxnChg chg="mod">
          <ac:chgData name="舘下智子" userId="78dc71e0-788d-461a-8391-66dcf2dd92e9" providerId="ADAL" clId="{E79678BB-2D9D-4CEF-96FC-B1A4C1A66B42}" dt="2022-08-28T07:39:17.975" v="114" actId="1076"/>
          <ac:cxnSpMkLst>
            <pc:docMk/>
            <pc:sldMk cId="2372361942" sldId="256"/>
            <ac:cxnSpMk id="9" creationId="{0FC06EC5-5D13-BA14-9329-3C8B251A3EDE}"/>
          </ac:cxnSpMkLst>
        </pc:cxnChg>
        <pc:cxnChg chg="mod">
          <ac:chgData name="舘下智子" userId="78dc71e0-788d-461a-8391-66dcf2dd92e9" providerId="ADAL" clId="{E79678BB-2D9D-4CEF-96FC-B1A4C1A66B42}" dt="2022-08-28T07:26:33.690" v="29" actId="571"/>
          <ac:cxnSpMkLst>
            <pc:docMk/>
            <pc:sldMk cId="2372361942" sldId="256"/>
            <ac:cxnSpMk id="11" creationId="{70A18CFE-12B2-4430-3294-C0627F72CE9C}"/>
          </ac:cxnSpMkLst>
        </pc:cxnChg>
        <pc:cxnChg chg="mod">
          <ac:chgData name="舘下智子" userId="78dc71e0-788d-461a-8391-66dcf2dd92e9" providerId="ADAL" clId="{E79678BB-2D9D-4CEF-96FC-B1A4C1A66B42}" dt="2022-08-28T07:26:33.690" v="29" actId="571"/>
          <ac:cxnSpMkLst>
            <pc:docMk/>
            <pc:sldMk cId="2372361942" sldId="256"/>
            <ac:cxnSpMk id="12" creationId="{A9455DD1-DF8E-C46D-ABC0-871144CC36FA}"/>
          </ac:cxnSpMkLst>
        </pc:cxnChg>
        <pc:cxnChg chg="mod">
          <ac:chgData name="舘下智子" userId="78dc71e0-788d-461a-8391-66dcf2dd92e9" providerId="ADAL" clId="{E79678BB-2D9D-4CEF-96FC-B1A4C1A66B42}" dt="2022-08-28T07:36:22.623" v="78" actId="1076"/>
          <ac:cxnSpMkLst>
            <pc:docMk/>
            <pc:sldMk cId="2372361942" sldId="256"/>
            <ac:cxnSpMk id="14" creationId="{FEEA3FF6-CD28-1ECF-7313-0BE7B41AB8DB}"/>
          </ac:cxnSpMkLst>
        </pc:cxnChg>
        <pc:cxnChg chg="mod">
          <ac:chgData name="舘下智子" userId="78dc71e0-788d-461a-8391-66dcf2dd92e9" providerId="ADAL" clId="{E79678BB-2D9D-4CEF-96FC-B1A4C1A66B42}" dt="2022-08-28T07:36:28.273" v="79" actId="1076"/>
          <ac:cxnSpMkLst>
            <pc:docMk/>
            <pc:sldMk cId="2372361942" sldId="256"/>
            <ac:cxnSpMk id="15" creationId="{3B2A1051-8388-95F7-33F6-CE8A8D74148B}"/>
          </ac:cxnSpMkLst>
        </pc:cxnChg>
        <pc:cxnChg chg="mod">
          <ac:chgData name="舘下智子" userId="78dc71e0-788d-461a-8391-66dcf2dd92e9" providerId="ADAL" clId="{E79678BB-2D9D-4CEF-96FC-B1A4C1A66B42}" dt="2022-08-28T07:36:44.032" v="81" actId="1076"/>
          <ac:cxnSpMkLst>
            <pc:docMk/>
            <pc:sldMk cId="2372361942" sldId="256"/>
            <ac:cxnSpMk id="16" creationId="{2FE13C75-10EC-6794-BC38-CCAA067CC5F3}"/>
          </ac:cxnSpMkLst>
        </pc:cxnChg>
        <pc:cxnChg chg="mod">
          <ac:chgData name="舘下智子" userId="78dc71e0-788d-461a-8391-66dcf2dd92e9" providerId="ADAL" clId="{E79678BB-2D9D-4CEF-96FC-B1A4C1A66B42}" dt="2022-08-28T07:27:19.867" v="34" actId="1076"/>
          <ac:cxnSpMkLst>
            <pc:docMk/>
            <pc:sldMk cId="2372361942" sldId="256"/>
            <ac:cxnSpMk id="18" creationId="{67AFBCBD-7BCD-7992-A7CD-6EDA809FFD47}"/>
          </ac:cxnSpMkLst>
        </pc:cxnChg>
        <pc:cxnChg chg="mod">
          <ac:chgData name="舘下智子" userId="78dc71e0-788d-461a-8391-66dcf2dd92e9" providerId="ADAL" clId="{E79678BB-2D9D-4CEF-96FC-B1A4C1A66B42}" dt="2022-08-28T07:27:13.510" v="33" actId="1076"/>
          <ac:cxnSpMkLst>
            <pc:docMk/>
            <pc:sldMk cId="2372361942" sldId="256"/>
            <ac:cxnSpMk id="20" creationId="{3453EFDF-3F20-95BB-3D84-6E71366CF6ED}"/>
          </ac:cxnSpMkLst>
        </pc:cxnChg>
        <pc:cxnChg chg="mod">
          <ac:chgData name="舘下智子" userId="78dc71e0-788d-461a-8391-66dcf2dd92e9" providerId="ADAL" clId="{E79678BB-2D9D-4CEF-96FC-B1A4C1A66B42}" dt="2022-08-28T07:26:33.690" v="29" actId="571"/>
          <ac:cxnSpMkLst>
            <pc:docMk/>
            <pc:sldMk cId="2372361942" sldId="256"/>
            <ac:cxnSpMk id="23" creationId="{5EA23CE8-CCCF-6B9E-BBE6-B1FC1C2EFAD7}"/>
          </ac:cxnSpMkLst>
        </pc:cxnChg>
        <pc:cxnChg chg="add del mod">
          <ac:chgData name="舘下智子" userId="78dc71e0-788d-461a-8391-66dcf2dd92e9" providerId="ADAL" clId="{E79678BB-2D9D-4CEF-96FC-B1A4C1A66B42}" dt="2022-08-28T07:22:59.267" v="4"/>
          <ac:cxnSpMkLst>
            <pc:docMk/>
            <pc:sldMk cId="2372361942" sldId="256"/>
            <ac:cxnSpMk id="24" creationId="{0C8D4BD4-8B38-2B68-6D94-F03A2AA5211B}"/>
          </ac:cxnSpMkLst>
        </pc:cxnChg>
        <pc:cxnChg chg="add del mod">
          <ac:chgData name="舘下智子" userId="78dc71e0-788d-461a-8391-66dcf2dd92e9" providerId="ADAL" clId="{E79678BB-2D9D-4CEF-96FC-B1A4C1A66B42}" dt="2022-08-28T07:22:59.267" v="4"/>
          <ac:cxnSpMkLst>
            <pc:docMk/>
            <pc:sldMk cId="2372361942" sldId="256"/>
            <ac:cxnSpMk id="25" creationId="{A851A8ED-163E-177C-BA6F-C4310922DE14}"/>
          </ac:cxnSpMkLst>
        </pc:cxnChg>
        <pc:cxnChg chg="add del mod">
          <ac:chgData name="舘下智子" userId="78dc71e0-788d-461a-8391-66dcf2dd92e9" providerId="ADAL" clId="{E79678BB-2D9D-4CEF-96FC-B1A4C1A66B42}" dt="2022-08-28T07:22:59.267" v="4"/>
          <ac:cxnSpMkLst>
            <pc:docMk/>
            <pc:sldMk cId="2372361942" sldId="256"/>
            <ac:cxnSpMk id="26" creationId="{D8A63739-27CC-F3A6-4F05-D6C0F40AD28F}"/>
          </ac:cxnSpMkLst>
        </pc:cxnChg>
        <pc:cxnChg chg="add del mod">
          <ac:chgData name="舘下智子" userId="78dc71e0-788d-461a-8391-66dcf2dd92e9" providerId="ADAL" clId="{E79678BB-2D9D-4CEF-96FC-B1A4C1A66B42}" dt="2022-08-28T07:22:59.267" v="4"/>
          <ac:cxnSpMkLst>
            <pc:docMk/>
            <pc:sldMk cId="2372361942" sldId="256"/>
            <ac:cxnSpMk id="27" creationId="{621EA718-F202-FCCA-A23E-9493C57BADA6}"/>
          </ac:cxnSpMkLst>
        </pc:cxnChg>
        <pc:cxnChg chg="add del mod">
          <ac:chgData name="舘下智子" userId="78dc71e0-788d-461a-8391-66dcf2dd92e9" providerId="ADAL" clId="{E79678BB-2D9D-4CEF-96FC-B1A4C1A66B42}" dt="2022-08-28T07:22:59.267" v="4"/>
          <ac:cxnSpMkLst>
            <pc:docMk/>
            <pc:sldMk cId="2372361942" sldId="256"/>
            <ac:cxnSpMk id="28" creationId="{E49DE021-F28C-79F5-9E67-63303318E5B0}"/>
          </ac:cxnSpMkLst>
        </pc:cxnChg>
        <pc:cxnChg chg="add del mod">
          <ac:chgData name="舘下智子" userId="78dc71e0-788d-461a-8391-66dcf2dd92e9" providerId="ADAL" clId="{E79678BB-2D9D-4CEF-96FC-B1A4C1A66B42}" dt="2022-08-28T07:22:59.267" v="4"/>
          <ac:cxnSpMkLst>
            <pc:docMk/>
            <pc:sldMk cId="2372361942" sldId="256"/>
            <ac:cxnSpMk id="29" creationId="{F7D7F51A-9E07-0AAF-91DB-2BF97DB733A4}"/>
          </ac:cxnSpMkLst>
        </pc:cxnChg>
        <pc:cxnChg chg="add del mod">
          <ac:chgData name="舘下智子" userId="78dc71e0-788d-461a-8391-66dcf2dd92e9" providerId="ADAL" clId="{E79678BB-2D9D-4CEF-96FC-B1A4C1A66B42}" dt="2022-08-28T07:23:08.151" v="6"/>
          <ac:cxnSpMkLst>
            <pc:docMk/>
            <pc:sldMk cId="2372361942" sldId="256"/>
            <ac:cxnSpMk id="30" creationId="{CD40A9A4-5811-FB1F-9482-81D216E5AA51}"/>
          </ac:cxnSpMkLst>
        </pc:cxnChg>
        <pc:cxnChg chg="add mod">
          <ac:chgData name="舘下智子" userId="78dc71e0-788d-461a-8391-66dcf2dd92e9" providerId="ADAL" clId="{E79678BB-2D9D-4CEF-96FC-B1A4C1A66B42}" dt="2022-08-28T07:39:17.975" v="114" actId="1076"/>
          <ac:cxnSpMkLst>
            <pc:docMk/>
            <pc:sldMk cId="2372361942" sldId="256"/>
            <ac:cxnSpMk id="31" creationId="{B3658940-3DD2-7219-4FF0-A61DA6D44DFB}"/>
          </ac:cxnSpMkLst>
        </pc:cxnChg>
        <pc:cxnChg chg="add mod">
          <ac:chgData name="舘下智子" userId="78dc71e0-788d-461a-8391-66dcf2dd92e9" providerId="ADAL" clId="{E79678BB-2D9D-4CEF-96FC-B1A4C1A66B42}" dt="2022-08-28T07:39:17.975" v="114" actId="1076"/>
          <ac:cxnSpMkLst>
            <pc:docMk/>
            <pc:sldMk cId="2372361942" sldId="256"/>
            <ac:cxnSpMk id="32" creationId="{E49BC508-46B4-AABF-0731-2723EBB057A7}"/>
          </ac:cxnSpMkLst>
        </pc:cxnChg>
        <pc:cxnChg chg="add mod">
          <ac:chgData name="舘下智子" userId="78dc71e0-788d-461a-8391-66dcf2dd92e9" providerId="ADAL" clId="{E79678BB-2D9D-4CEF-96FC-B1A4C1A66B42}" dt="2022-08-28T07:39:17.975" v="114" actId="1076"/>
          <ac:cxnSpMkLst>
            <pc:docMk/>
            <pc:sldMk cId="2372361942" sldId="256"/>
            <ac:cxnSpMk id="33" creationId="{BE54B2D9-303F-9397-8430-154F6DF6014E}"/>
          </ac:cxnSpMkLst>
        </pc:cxnChg>
        <pc:cxnChg chg="add del mod">
          <ac:chgData name="舘下智子" userId="78dc71e0-788d-461a-8391-66dcf2dd92e9" providerId="ADAL" clId="{E79678BB-2D9D-4CEF-96FC-B1A4C1A66B42}" dt="2022-08-28T07:37:21.859" v="86" actId="478"/>
          <ac:cxnSpMkLst>
            <pc:docMk/>
            <pc:sldMk cId="2372361942" sldId="256"/>
            <ac:cxnSpMk id="34" creationId="{4303282F-E573-C9DC-F22F-5ADD5BA732CA}"/>
          </ac:cxnSpMkLst>
        </pc:cxnChg>
        <pc:cxnChg chg="add mod">
          <ac:chgData name="舘下智子" userId="78dc71e0-788d-461a-8391-66dcf2dd92e9" providerId="ADAL" clId="{E79678BB-2D9D-4CEF-96FC-B1A4C1A66B42}" dt="2022-08-28T07:37:50.462" v="90" actId="164"/>
          <ac:cxnSpMkLst>
            <pc:docMk/>
            <pc:sldMk cId="2372361942" sldId="256"/>
            <ac:cxnSpMk id="36" creationId="{D88D1D37-2A65-78F3-7501-9EF486E95EF9}"/>
          </ac:cxnSpMkLst>
        </pc:cxnChg>
      </pc:sldChg>
      <pc:sldChg chg="modSp add mod">
        <pc:chgData name="舘下智子" userId="78dc71e0-788d-461a-8391-66dcf2dd92e9" providerId="ADAL" clId="{E79678BB-2D9D-4CEF-96FC-B1A4C1A66B42}" dt="2022-08-28T07:33:32.004" v="75" actId="1076"/>
        <pc:sldMkLst>
          <pc:docMk/>
          <pc:sldMk cId="584802646" sldId="257"/>
        </pc:sldMkLst>
        <pc:spChg chg="mod">
          <ac:chgData name="舘下智子" userId="78dc71e0-788d-461a-8391-66dcf2dd92e9" providerId="ADAL" clId="{E79678BB-2D9D-4CEF-96FC-B1A4C1A66B42}" dt="2022-08-28T07:33:32.004" v="75" actId="1076"/>
          <ac:spMkLst>
            <pc:docMk/>
            <pc:sldMk cId="584802646" sldId="257"/>
            <ac:spMk id="22" creationId="{BEB77C71-8BC2-BBEB-DE6F-F7FBB93F262D}"/>
          </ac:spMkLst>
        </pc:spChg>
        <pc:grpChg chg="mod">
          <ac:chgData name="舘下智子" userId="78dc71e0-788d-461a-8391-66dcf2dd92e9" providerId="ADAL" clId="{E79678BB-2D9D-4CEF-96FC-B1A4C1A66B42}" dt="2022-08-28T07:29:02.835" v="39" actId="688"/>
          <ac:grpSpMkLst>
            <pc:docMk/>
            <pc:sldMk cId="584802646" sldId="257"/>
            <ac:grpSpMk id="35" creationId="{BDC0F318-0A20-B479-DF9A-8A127216AF35}"/>
          </ac:grpSpMkLst>
        </pc:grpChg>
        <pc:cxnChg chg="mod">
          <ac:chgData name="舘下智子" userId="78dc71e0-788d-461a-8391-66dcf2dd92e9" providerId="ADAL" clId="{E79678BB-2D9D-4CEF-96FC-B1A4C1A66B42}" dt="2022-08-28T07:30:33.385" v="55" actId="1076"/>
          <ac:cxnSpMkLst>
            <pc:docMk/>
            <pc:sldMk cId="584802646" sldId="257"/>
            <ac:cxnSpMk id="6" creationId="{30D80DC0-2A54-8FB6-849B-386094D80349}"/>
          </ac:cxnSpMkLst>
        </pc:cxnChg>
        <pc:cxnChg chg="mod">
          <ac:chgData name="舘下智子" userId="78dc71e0-788d-461a-8391-66dcf2dd92e9" providerId="ADAL" clId="{E79678BB-2D9D-4CEF-96FC-B1A4C1A66B42}" dt="2022-08-28T07:33:10.516" v="72" actId="1076"/>
          <ac:cxnSpMkLst>
            <pc:docMk/>
            <pc:sldMk cId="584802646" sldId="257"/>
            <ac:cxnSpMk id="8" creationId="{01E145B4-AAEF-F1A8-B0B2-72AFDF0FE18D}"/>
          </ac:cxnSpMkLst>
        </pc:cxnChg>
        <pc:cxnChg chg="mod">
          <ac:chgData name="舘下智子" userId="78dc71e0-788d-461a-8391-66dcf2dd92e9" providerId="ADAL" clId="{E79678BB-2D9D-4CEF-96FC-B1A4C1A66B42}" dt="2022-08-28T07:31:59.083" v="63" actId="1076"/>
          <ac:cxnSpMkLst>
            <pc:docMk/>
            <pc:sldMk cId="584802646" sldId="257"/>
            <ac:cxnSpMk id="9" creationId="{0FC06EC5-5D13-BA14-9329-3C8B251A3EDE}"/>
          </ac:cxnSpMkLst>
        </pc:cxnChg>
        <pc:cxnChg chg="mod">
          <ac:chgData name="舘下智子" userId="78dc71e0-788d-461a-8391-66dcf2dd92e9" providerId="ADAL" clId="{E79678BB-2D9D-4CEF-96FC-B1A4C1A66B42}" dt="2022-08-28T07:29:18.362" v="42" actId="1076"/>
          <ac:cxnSpMkLst>
            <pc:docMk/>
            <pc:sldMk cId="584802646" sldId="257"/>
            <ac:cxnSpMk id="11" creationId="{70A18CFE-12B2-4430-3294-C0627F72CE9C}"/>
          </ac:cxnSpMkLst>
        </pc:cxnChg>
        <pc:cxnChg chg="mod">
          <ac:chgData name="舘下智子" userId="78dc71e0-788d-461a-8391-66dcf2dd92e9" providerId="ADAL" clId="{E79678BB-2D9D-4CEF-96FC-B1A4C1A66B42}" dt="2022-08-28T07:30:04.369" v="53" actId="1076"/>
          <ac:cxnSpMkLst>
            <pc:docMk/>
            <pc:sldMk cId="584802646" sldId="257"/>
            <ac:cxnSpMk id="12" creationId="{A9455DD1-DF8E-C46D-ABC0-871144CC36FA}"/>
          </ac:cxnSpMkLst>
        </pc:cxnChg>
        <pc:cxnChg chg="mod">
          <ac:chgData name="舘下智子" userId="78dc71e0-788d-461a-8391-66dcf2dd92e9" providerId="ADAL" clId="{E79678BB-2D9D-4CEF-96FC-B1A4C1A66B42}" dt="2022-08-28T07:32:12.201" v="65" actId="1076"/>
          <ac:cxnSpMkLst>
            <pc:docMk/>
            <pc:sldMk cId="584802646" sldId="257"/>
            <ac:cxnSpMk id="16" creationId="{2FE13C75-10EC-6794-BC38-CCAA067CC5F3}"/>
          </ac:cxnSpMkLst>
        </pc:cxnChg>
        <pc:cxnChg chg="mod">
          <ac:chgData name="舘下智子" userId="78dc71e0-788d-461a-8391-66dcf2dd92e9" providerId="ADAL" clId="{E79678BB-2D9D-4CEF-96FC-B1A4C1A66B42}" dt="2022-08-28T07:29:25.774" v="43" actId="1076"/>
          <ac:cxnSpMkLst>
            <pc:docMk/>
            <pc:sldMk cId="584802646" sldId="257"/>
            <ac:cxnSpMk id="23" creationId="{5EA23CE8-CCCF-6B9E-BBE6-B1FC1C2EFAD7}"/>
          </ac:cxnSpMkLst>
        </pc:cxnChg>
        <pc:cxnChg chg="mod">
          <ac:chgData name="舘下智子" userId="78dc71e0-788d-461a-8391-66dcf2dd92e9" providerId="ADAL" clId="{E79678BB-2D9D-4CEF-96FC-B1A4C1A66B42}" dt="2022-08-28T07:30:51.870" v="58" actId="1076"/>
          <ac:cxnSpMkLst>
            <pc:docMk/>
            <pc:sldMk cId="584802646" sldId="257"/>
            <ac:cxnSpMk id="31" creationId="{B3658940-3DD2-7219-4FF0-A61DA6D44DFB}"/>
          </ac:cxnSpMkLst>
        </pc:cxnChg>
        <pc:cxnChg chg="mod">
          <ac:chgData name="舘下智子" userId="78dc71e0-788d-461a-8391-66dcf2dd92e9" providerId="ADAL" clId="{E79678BB-2D9D-4CEF-96FC-B1A4C1A66B42}" dt="2022-08-28T07:33:14.547" v="73" actId="1076"/>
          <ac:cxnSpMkLst>
            <pc:docMk/>
            <pc:sldMk cId="584802646" sldId="257"/>
            <ac:cxnSpMk id="32" creationId="{E49BC508-46B4-AABF-0731-2723EBB057A7}"/>
          </ac:cxnSpMkLst>
        </pc:cxnChg>
        <pc:cxnChg chg="mod">
          <ac:chgData name="舘下智子" userId="78dc71e0-788d-461a-8391-66dcf2dd92e9" providerId="ADAL" clId="{E79678BB-2D9D-4CEF-96FC-B1A4C1A66B42}" dt="2022-08-28T07:32:27.513" v="67" actId="1076"/>
          <ac:cxnSpMkLst>
            <pc:docMk/>
            <pc:sldMk cId="584802646" sldId="257"/>
            <ac:cxnSpMk id="33" creationId="{BE54B2D9-303F-9397-8430-154F6DF6014E}"/>
          </ac:cxnSpMkLst>
        </pc:cxnChg>
        <pc:cxnChg chg="mod">
          <ac:chgData name="舘下智子" userId="78dc71e0-788d-461a-8391-66dcf2dd92e9" providerId="ADAL" clId="{E79678BB-2D9D-4CEF-96FC-B1A4C1A66B42}" dt="2022-08-28T07:32:22.257" v="66" actId="1076"/>
          <ac:cxnSpMkLst>
            <pc:docMk/>
            <pc:sldMk cId="584802646" sldId="257"/>
            <ac:cxnSpMk id="34" creationId="{4303282F-E573-C9DC-F22F-5ADD5BA732CA}"/>
          </ac:cxnSpMkLst>
        </pc:cxnChg>
      </pc:sldChg>
      <pc:sldChg chg="add ord">
        <pc:chgData name="舘下智子" userId="78dc71e0-788d-461a-8391-66dcf2dd92e9" providerId="ADAL" clId="{E79678BB-2D9D-4CEF-96FC-B1A4C1A66B42}" dt="2022-08-28T07:38:16.419" v="94"/>
        <pc:sldMkLst>
          <pc:docMk/>
          <pc:sldMk cId="643137699" sldId="258"/>
        </pc:sldMkLst>
      </pc:sldChg>
      <pc:sldChg chg="modSp add mod">
        <pc:chgData name="舘下智子" userId="78dc71e0-788d-461a-8391-66dcf2dd92e9" providerId="ADAL" clId="{E79678BB-2D9D-4CEF-96FC-B1A4C1A66B42}" dt="2022-08-28T07:41:51.391" v="132" actId="1076"/>
        <pc:sldMkLst>
          <pc:docMk/>
          <pc:sldMk cId="539623136" sldId="259"/>
        </pc:sldMkLst>
        <pc:grpChg chg="mod">
          <ac:chgData name="舘下智子" userId="78dc71e0-788d-461a-8391-66dcf2dd92e9" providerId="ADAL" clId="{E79678BB-2D9D-4CEF-96FC-B1A4C1A66B42}" dt="2022-08-28T07:41:51.391" v="132" actId="1076"/>
          <ac:grpSpMkLst>
            <pc:docMk/>
            <pc:sldMk cId="539623136" sldId="259"/>
            <ac:grpSpMk id="35" creationId="{BDC0F318-0A20-B479-DF9A-8A127216AF35}"/>
          </ac:grpSpMkLst>
        </pc:grpChg>
        <pc:cxnChg chg="mod">
          <ac:chgData name="舘下智子" userId="78dc71e0-788d-461a-8391-66dcf2dd92e9" providerId="ADAL" clId="{E79678BB-2D9D-4CEF-96FC-B1A4C1A66B42}" dt="2022-08-28T07:41:42.732" v="131" actId="1076"/>
          <ac:cxnSpMkLst>
            <pc:docMk/>
            <pc:sldMk cId="539623136" sldId="259"/>
            <ac:cxnSpMk id="8" creationId="{01E145B4-AAEF-F1A8-B0B2-72AFDF0FE18D}"/>
          </ac:cxnSpMkLst>
        </pc:cxnChg>
        <pc:cxnChg chg="mod">
          <ac:chgData name="舘下智子" userId="78dc71e0-788d-461a-8391-66dcf2dd92e9" providerId="ADAL" clId="{E79678BB-2D9D-4CEF-96FC-B1A4C1A66B42}" dt="2022-08-28T07:40:46.776" v="125" actId="1076"/>
          <ac:cxnSpMkLst>
            <pc:docMk/>
            <pc:sldMk cId="539623136" sldId="259"/>
            <ac:cxnSpMk id="9" creationId="{0FC06EC5-5D13-BA14-9329-3C8B251A3EDE}"/>
          </ac:cxnSpMkLst>
        </pc:cxnChg>
        <pc:cxnChg chg="mod">
          <ac:chgData name="舘下智子" userId="78dc71e0-788d-461a-8391-66dcf2dd92e9" providerId="ADAL" clId="{E79678BB-2D9D-4CEF-96FC-B1A4C1A66B42}" dt="2022-08-28T07:40:34.508" v="123" actId="1076"/>
          <ac:cxnSpMkLst>
            <pc:docMk/>
            <pc:sldMk cId="539623136" sldId="259"/>
            <ac:cxnSpMk id="14" creationId="{FEEA3FF6-CD28-1ECF-7313-0BE7B41AB8DB}"/>
          </ac:cxnSpMkLst>
        </pc:cxnChg>
        <pc:cxnChg chg="mod">
          <ac:chgData name="舘下智子" userId="78dc71e0-788d-461a-8391-66dcf2dd92e9" providerId="ADAL" clId="{E79678BB-2D9D-4CEF-96FC-B1A4C1A66B42}" dt="2022-08-28T07:40:29.879" v="122" actId="1076"/>
          <ac:cxnSpMkLst>
            <pc:docMk/>
            <pc:sldMk cId="539623136" sldId="259"/>
            <ac:cxnSpMk id="15" creationId="{3B2A1051-8388-95F7-33F6-CE8A8D74148B}"/>
          </ac:cxnSpMkLst>
        </pc:cxnChg>
        <pc:cxnChg chg="mod">
          <ac:chgData name="舘下智子" userId="78dc71e0-788d-461a-8391-66dcf2dd92e9" providerId="ADAL" clId="{E79678BB-2D9D-4CEF-96FC-B1A4C1A66B42}" dt="2022-08-28T07:40:50.660" v="126" actId="1076"/>
          <ac:cxnSpMkLst>
            <pc:docMk/>
            <pc:sldMk cId="539623136" sldId="259"/>
            <ac:cxnSpMk id="16" creationId="{2FE13C75-10EC-6794-BC38-CCAA067CC5F3}"/>
          </ac:cxnSpMkLst>
        </pc:cxnChg>
        <pc:cxnChg chg="mod">
          <ac:chgData name="舘下智子" userId="78dc71e0-788d-461a-8391-66dcf2dd92e9" providerId="ADAL" clId="{E79678BB-2D9D-4CEF-96FC-B1A4C1A66B42}" dt="2022-08-28T07:41:19.597" v="130" actId="1076"/>
          <ac:cxnSpMkLst>
            <pc:docMk/>
            <pc:sldMk cId="539623136" sldId="259"/>
            <ac:cxnSpMk id="33" creationId="{BE54B2D9-303F-9397-8430-154F6DF6014E}"/>
          </ac:cxnSpMkLst>
        </pc:cxnChg>
        <pc:cxnChg chg="mod">
          <ac:chgData name="舘下智子" userId="78dc71e0-788d-461a-8391-66dcf2dd92e9" providerId="ADAL" clId="{E79678BB-2D9D-4CEF-96FC-B1A4C1A66B42}" dt="2022-08-28T07:41:06.380" v="129" actId="1076"/>
          <ac:cxnSpMkLst>
            <pc:docMk/>
            <pc:sldMk cId="539623136" sldId="259"/>
            <ac:cxnSpMk id="34" creationId="{4303282F-E573-C9DC-F22F-5ADD5BA732CA}"/>
          </ac:cxnSpMkLst>
        </pc:cxnChg>
      </pc:sldChg>
      <pc:sldChg chg="modSp add mod">
        <pc:chgData name="舘下智子" userId="78dc71e0-788d-461a-8391-66dcf2dd92e9" providerId="ADAL" clId="{E79678BB-2D9D-4CEF-96FC-B1A4C1A66B42}" dt="2022-08-28T07:44:04.684" v="143" actId="1076"/>
        <pc:sldMkLst>
          <pc:docMk/>
          <pc:sldMk cId="3215093655" sldId="260"/>
        </pc:sldMkLst>
        <pc:grpChg chg="mod">
          <ac:chgData name="舘下智子" userId="78dc71e0-788d-461a-8391-66dcf2dd92e9" providerId="ADAL" clId="{E79678BB-2D9D-4CEF-96FC-B1A4C1A66B42}" dt="2022-08-28T07:44:04.684" v="143" actId="1076"/>
          <ac:grpSpMkLst>
            <pc:docMk/>
            <pc:sldMk cId="3215093655" sldId="260"/>
            <ac:grpSpMk id="37" creationId="{27E98F25-B6C3-8FE1-B761-B9DBBB43512E}"/>
          </ac:grpSpMkLst>
        </pc:grpChg>
        <pc:cxnChg chg="mod">
          <ac:chgData name="舘下智子" userId="78dc71e0-788d-461a-8391-66dcf2dd92e9" providerId="ADAL" clId="{E79678BB-2D9D-4CEF-96FC-B1A4C1A66B42}" dt="2022-08-28T07:43:00.215" v="137" actId="1076"/>
          <ac:cxnSpMkLst>
            <pc:docMk/>
            <pc:sldMk cId="3215093655" sldId="260"/>
            <ac:cxnSpMk id="8" creationId="{01E145B4-AAEF-F1A8-B0B2-72AFDF0FE18D}"/>
          </ac:cxnSpMkLst>
        </pc:cxnChg>
        <pc:cxnChg chg="mod">
          <ac:chgData name="舘下智子" userId="78dc71e0-788d-461a-8391-66dcf2dd92e9" providerId="ADAL" clId="{E79678BB-2D9D-4CEF-96FC-B1A4C1A66B42}" dt="2022-08-28T07:43:15.507" v="138" actId="1076"/>
          <ac:cxnSpMkLst>
            <pc:docMk/>
            <pc:sldMk cId="3215093655" sldId="260"/>
            <ac:cxnSpMk id="9" creationId="{0FC06EC5-5D13-BA14-9329-3C8B251A3EDE}"/>
          </ac:cxnSpMkLst>
        </pc:cxnChg>
        <pc:cxnChg chg="mod">
          <ac:chgData name="舘下智子" userId="78dc71e0-788d-461a-8391-66dcf2dd92e9" providerId="ADAL" clId="{E79678BB-2D9D-4CEF-96FC-B1A4C1A66B42}" dt="2022-08-28T07:43:42.866" v="142" actId="1076"/>
          <ac:cxnSpMkLst>
            <pc:docMk/>
            <pc:sldMk cId="3215093655" sldId="260"/>
            <ac:cxnSpMk id="14" creationId="{FEEA3FF6-CD28-1ECF-7313-0BE7B41AB8DB}"/>
          </ac:cxnSpMkLst>
        </pc:cxnChg>
        <pc:cxnChg chg="mod">
          <ac:chgData name="舘下智子" userId="78dc71e0-788d-461a-8391-66dcf2dd92e9" providerId="ADAL" clId="{E79678BB-2D9D-4CEF-96FC-B1A4C1A66B42}" dt="2022-08-28T07:42:40.055" v="135" actId="1076"/>
          <ac:cxnSpMkLst>
            <pc:docMk/>
            <pc:sldMk cId="3215093655" sldId="260"/>
            <ac:cxnSpMk id="15" creationId="{3B2A1051-8388-95F7-33F6-CE8A8D74148B}"/>
          </ac:cxnSpMkLst>
        </pc:cxnChg>
        <pc:cxnChg chg="mod">
          <ac:chgData name="舘下智子" userId="78dc71e0-788d-461a-8391-66dcf2dd92e9" providerId="ADAL" clId="{E79678BB-2D9D-4CEF-96FC-B1A4C1A66B42}" dt="2022-08-28T07:42:51.644" v="136" actId="1076"/>
          <ac:cxnSpMkLst>
            <pc:docMk/>
            <pc:sldMk cId="3215093655" sldId="260"/>
            <ac:cxnSpMk id="16" creationId="{2FE13C75-10EC-6794-BC38-CCAA067CC5F3}"/>
          </ac:cxnSpMkLst>
        </pc:cxnChg>
        <pc:cxnChg chg="mod">
          <ac:chgData name="舘下智子" userId="78dc71e0-788d-461a-8391-66dcf2dd92e9" providerId="ADAL" clId="{E79678BB-2D9D-4CEF-96FC-B1A4C1A66B42}" dt="2022-08-28T07:43:33.144" v="140" actId="1076"/>
          <ac:cxnSpMkLst>
            <pc:docMk/>
            <pc:sldMk cId="3215093655" sldId="260"/>
            <ac:cxnSpMk id="33" creationId="{BE54B2D9-303F-9397-8430-154F6DF6014E}"/>
          </ac:cxnSpMkLst>
        </pc:cxnChg>
        <pc:cxnChg chg="mod">
          <ac:chgData name="舘下智子" userId="78dc71e0-788d-461a-8391-66dcf2dd92e9" providerId="ADAL" clId="{E79678BB-2D9D-4CEF-96FC-B1A4C1A66B42}" dt="2022-08-28T07:43:23.509" v="139" actId="1076"/>
          <ac:cxnSpMkLst>
            <pc:docMk/>
            <pc:sldMk cId="3215093655" sldId="260"/>
            <ac:cxnSpMk id="36" creationId="{D88D1D37-2A65-78F3-7501-9EF486E95EF9}"/>
          </ac:cxnSpMkLst>
        </pc:cxnChg>
      </pc:sldChg>
      <pc:sldChg chg="modSp add mod">
        <pc:chgData name="舘下智子" userId="78dc71e0-788d-461a-8391-66dcf2dd92e9" providerId="ADAL" clId="{E79678BB-2D9D-4CEF-96FC-B1A4C1A66B42}" dt="2022-08-28T07:48:38.704" v="155" actId="1076"/>
        <pc:sldMkLst>
          <pc:docMk/>
          <pc:sldMk cId="1986770765" sldId="261"/>
        </pc:sldMkLst>
        <pc:grpChg chg="mod">
          <ac:chgData name="舘下智子" userId="78dc71e0-788d-461a-8391-66dcf2dd92e9" providerId="ADAL" clId="{E79678BB-2D9D-4CEF-96FC-B1A4C1A66B42}" dt="2022-08-28T07:48:18.766" v="152" actId="1076"/>
          <ac:grpSpMkLst>
            <pc:docMk/>
            <pc:sldMk cId="1986770765" sldId="261"/>
            <ac:grpSpMk id="35" creationId="{BDC0F318-0A20-B479-DF9A-8A127216AF35}"/>
          </ac:grpSpMkLst>
        </pc:grpChg>
        <pc:cxnChg chg="mod">
          <ac:chgData name="舘下智子" userId="78dc71e0-788d-461a-8391-66dcf2dd92e9" providerId="ADAL" clId="{E79678BB-2D9D-4CEF-96FC-B1A4C1A66B42}" dt="2022-08-28T07:48:38.704" v="155" actId="1076"/>
          <ac:cxnSpMkLst>
            <pc:docMk/>
            <pc:sldMk cId="1986770765" sldId="261"/>
            <ac:cxnSpMk id="8" creationId="{01E145B4-AAEF-F1A8-B0B2-72AFDF0FE18D}"/>
          </ac:cxnSpMkLst>
        </pc:cxnChg>
        <pc:cxnChg chg="mod">
          <ac:chgData name="舘下智子" userId="78dc71e0-788d-461a-8391-66dcf2dd92e9" providerId="ADAL" clId="{E79678BB-2D9D-4CEF-96FC-B1A4C1A66B42}" dt="2022-08-28T07:47:55.249" v="147" actId="1076"/>
          <ac:cxnSpMkLst>
            <pc:docMk/>
            <pc:sldMk cId="1986770765" sldId="261"/>
            <ac:cxnSpMk id="9" creationId="{0FC06EC5-5D13-BA14-9329-3C8B251A3EDE}"/>
          </ac:cxnSpMkLst>
        </pc:cxnChg>
        <pc:cxnChg chg="mod">
          <ac:chgData name="舘下智子" userId="78dc71e0-788d-461a-8391-66dcf2dd92e9" providerId="ADAL" clId="{E79678BB-2D9D-4CEF-96FC-B1A4C1A66B42}" dt="2022-08-28T07:47:34.930" v="144" actId="1076"/>
          <ac:cxnSpMkLst>
            <pc:docMk/>
            <pc:sldMk cId="1986770765" sldId="261"/>
            <ac:cxnSpMk id="14" creationId="{FEEA3FF6-CD28-1ECF-7313-0BE7B41AB8DB}"/>
          </ac:cxnSpMkLst>
        </pc:cxnChg>
        <pc:cxnChg chg="mod">
          <ac:chgData name="舘下智子" userId="78dc71e0-788d-461a-8391-66dcf2dd92e9" providerId="ADAL" clId="{E79678BB-2D9D-4CEF-96FC-B1A4C1A66B42}" dt="2022-08-28T07:48:00.176" v="148" actId="1076"/>
          <ac:cxnSpMkLst>
            <pc:docMk/>
            <pc:sldMk cId="1986770765" sldId="261"/>
            <ac:cxnSpMk id="15" creationId="{3B2A1051-8388-95F7-33F6-CE8A8D74148B}"/>
          </ac:cxnSpMkLst>
        </pc:cxnChg>
        <pc:cxnChg chg="mod">
          <ac:chgData name="舘下智子" userId="78dc71e0-788d-461a-8391-66dcf2dd92e9" providerId="ADAL" clId="{E79678BB-2D9D-4CEF-96FC-B1A4C1A66B42}" dt="2022-08-28T07:48:07.727" v="149" actId="1076"/>
          <ac:cxnSpMkLst>
            <pc:docMk/>
            <pc:sldMk cId="1986770765" sldId="261"/>
            <ac:cxnSpMk id="16" creationId="{2FE13C75-10EC-6794-BC38-CCAA067CC5F3}"/>
          </ac:cxnSpMkLst>
        </pc:cxnChg>
        <pc:cxnChg chg="mod">
          <ac:chgData name="舘下智子" userId="78dc71e0-788d-461a-8391-66dcf2dd92e9" providerId="ADAL" clId="{E79678BB-2D9D-4CEF-96FC-B1A4C1A66B42}" dt="2022-08-28T07:48:32.931" v="154" actId="1076"/>
          <ac:cxnSpMkLst>
            <pc:docMk/>
            <pc:sldMk cId="1986770765" sldId="261"/>
            <ac:cxnSpMk id="33" creationId="{BE54B2D9-303F-9397-8430-154F6DF6014E}"/>
          </ac:cxnSpMkLst>
        </pc:cxnChg>
        <pc:cxnChg chg="mod">
          <ac:chgData name="舘下智子" userId="78dc71e0-788d-461a-8391-66dcf2dd92e9" providerId="ADAL" clId="{E79678BB-2D9D-4CEF-96FC-B1A4C1A66B42}" dt="2022-08-28T07:48:26.874" v="153" actId="1076"/>
          <ac:cxnSpMkLst>
            <pc:docMk/>
            <pc:sldMk cId="1986770765" sldId="261"/>
            <ac:cxnSpMk id="34" creationId="{4303282F-E573-C9DC-F22F-5ADD5BA732CA}"/>
          </ac:cxnSpMkLst>
        </pc:cxnChg>
      </pc:sldChg>
      <pc:sldChg chg="addSp modSp add mod">
        <pc:chgData name="舘下智子" userId="78dc71e0-788d-461a-8391-66dcf2dd92e9" providerId="ADAL" clId="{E79678BB-2D9D-4CEF-96FC-B1A4C1A66B42}" dt="2022-08-28T07:51:45.695" v="213" actId="571"/>
        <pc:sldMkLst>
          <pc:docMk/>
          <pc:sldMk cId="4068444866" sldId="262"/>
        </pc:sldMkLst>
        <pc:spChg chg="mod">
          <ac:chgData name="舘下智子" userId="78dc71e0-788d-461a-8391-66dcf2dd92e9" providerId="ADAL" clId="{E79678BB-2D9D-4CEF-96FC-B1A4C1A66B42}" dt="2022-08-28T07:51:45.695" v="213" actId="571"/>
          <ac:spMkLst>
            <pc:docMk/>
            <pc:sldMk cId="4068444866" sldId="262"/>
            <ac:spMk id="21" creationId="{088C0999-2637-2A3B-AB31-44F62D175EA6}"/>
          </ac:spMkLst>
        </pc:spChg>
        <pc:spChg chg="mod">
          <ac:chgData name="舘下智子" userId="78dc71e0-788d-461a-8391-66dcf2dd92e9" providerId="ADAL" clId="{E79678BB-2D9D-4CEF-96FC-B1A4C1A66B42}" dt="2022-08-28T07:51:45.695" v="213" actId="571"/>
          <ac:spMkLst>
            <pc:docMk/>
            <pc:sldMk cId="4068444866" sldId="262"/>
            <ac:spMk id="22" creationId="{BEB77C71-8BC2-BBEB-DE6F-F7FBB93F262D}"/>
          </ac:spMkLst>
        </pc:spChg>
        <pc:grpChg chg="mod">
          <ac:chgData name="舘下智子" userId="78dc71e0-788d-461a-8391-66dcf2dd92e9" providerId="ADAL" clId="{E79678BB-2D9D-4CEF-96FC-B1A4C1A66B42}" dt="2022-08-28T07:51:45.695" v="213" actId="571"/>
          <ac:grpSpMkLst>
            <pc:docMk/>
            <pc:sldMk cId="4068444866" sldId="262"/>
            <ac:grpSpMk id="4" creationId="{5544FD1E-BBE8-7158-6DDC-24667C974EC5}"/>
          </ac:grpSpMkLst>
        </pc:grpChg>
        <pc:grpChg chg="mod">
          <ac:chgData name="舘下智子" userId="78dc71e0-788d-461a-8391-66dcf2dd92e9" providerId="ADAL" clId="{E79678BB-2D9D-4CEF-96FC-B1A4C1A66B42}" dt="2022-08-28T07:51:45.695" v="213" actId="571"/>
          <ac:grpSpMkLst>
            <pc:docMk/>
            <pc:sldMk cId="4068444866" sldId="262"/>
            <ac:grpSpMk id="5" creationId="{9A319C3B-1979-5994-574A-490AEAC09C7D}"/>
          </ac:grpSpMkLst>
        </pc:grpChg>
        <pc:grpChg chg="mod">
          <ac:chgData name="舘下智子" userId="78dc71e0-788d-461a-8391-66dcf2dd92e9" providerId="ADAL" clId="{E79678BB-2D9D-4CEF-96FC-B1A4C1A66B42}" dt="2022-08-28T07:51:45.695" v="213" actId="571"/>
          <ac:grpSpMkLst>
            <pc:docMk/>
            <pc:sldMk cId="4068444866" sldId="262"/>
            <ac:grpSpMk id="7" creationId="{B8E5F7C4-9620-1772-58A4-5F4080A547BD}"/>
          </ac:grpSpMkLst>
        </pc:grpChg>
        <pc:grpChg chg="mod">
          <ac:chgData name="舘下智子" userId="78dc71e0-788d-461a-8391-66dcf2dd92e9" providerId="ADAL" clId="{E79678BB-2D9D-4CEF-96FC-B1A4C1A66B42}" dt="2022-08-28T07:51:45.695" v="213" actId="571"/>
          <ac:grpSpMkLst>
            <pc:docMk/>
            <pc:sldMk cId="4068444866" sldId="262"/>
            <ac:grpSpMk id="10" creationId="{9BD2FBCD-2C87-4F6D-5B2F-D35797BAA7C5}"/>
          </ac:grpSpMkLst>
        </pc:grpChg>
        <pc:grpChg chg="mod">
          <ac:chgData name="舘下智子" userId="78dc71e0-788d-461a-8391-66dcf2dd92e9" providerId="ADAL" clId="{E79678BB-2D9D-4CEF-96FC-B1A4C1A66B42}" dt="2022-08-28T07:51:45.695" v="213" actId="571"/>
          <ac:grpSpMkLst>
            <pc:docMk/>
            <pc:sldMk cId="4068444866" sldId="262"/>
            <ac:grpSpMk id="13" creationId="{C7B860C7-D2D6-71D1-887A-797965FFFABC}"/>
          </ac:grpSpMkLst>
        </pc:grpChg>
        <pc:grpChg chg="mod">
          <ac:chgData name="舘下智子" userId="78dc71e0-788d-461a-8391-66dcf2dd92e9" providerId="ADAL" clId="{E79678BB-2D9D-4CEF-96FC-B1A4C1A66B42}" dt="2022-08-28T07:51:45.695" v="213" actId="571"/>
          <ac:grpSpMkLst>
            <pc:docMk/>
            <pc:sldMk cId="4068444866" sldId="262"/>
            <ac:grpSpMk id="17" creationId="{17989E64-919E-ECBB-DD50-AF83E3F0F4B0}"/>
          </ac:grpSpMkLst>
        </pc:grpChg>
        <pc:grpChg chg="mod">
          <ac:chgData name="舘下智子" userId="78dc71e0-788d-461a-8391-66dcf2dd92e9" providerId="ADAL" clId="{E79678BB-2D9D-4CEF-96FC-B1A4C1A66B42}" dt="2022-08-28T07:51:45.695" v="213" actId="571"/>
          <ac:grpSpMkLst>
            <pc:docMk/>
            <pc:sldMk cId="4068444866" sldId="262"/>
            <ac:grpSpMk id="19" creationId="{4C25B5DF-D73F-1116-9975-9FF365103BF3}"/>
          </ac:grpSpMkLst>
        </pc:grpChg>
        <pc:grpChg chg="mod">
          <ac:chgData name="舘下智子" userId="78dc71e0-788d-461a-8391-66dcf2dd92e9" providerId="ADAL" clId="{E79678BB-2D9D-4CEF-96FC-B1A4C1A66B42}" dt="2022-08-28T07:51:45.695" v="213" actId="571"/>
          <ac:grpSpMkLst>
            <pc:docMk/>
            <pc:sldMk cId="4068444866" sldId="262"/>
            <ac:grpSpMk id="35" creationId="{BDC0F318-0A20-B479-DF9A-8A127216AF35}"/>
          </ac:grpSpMkLst>
        </pc:grpChg>
        <pc:grpChg chg="mod">
          <ac:chgData name="舘下智子" userId="78dc71e0-788d-461a-8391-66dcf2dd92e9" providerId="ADAL" clId="{E79678BB-2D9D-4CEF-96FC-B1A4C1A66B42}" dt="2022-08-28T07:51:45.695" v="213" actId="571"/>
          <ac:grpSpMkLst>
            <pc:docMk/>
            <pc:sldMk cId="4068444866" sldId="262"/>
            <ac:grpSpMk id="37" creationId="{27E98F25-B6C3-8FE1-B761-B9DBBB43512E}"/>
          </ac:grpSpMkLst>
        </pc:grpChg>
        <pc:cxnChg chg="add mod">
          <ac:chgData name="舘下智子" userId="78dc71e0-788d-461a-8391-66dcf2dd92e9" providerId="ADAL" clId="{E79678BB-2D9D-4CEF-96FC-B1A4C1A66B42}" dt="2022-08-28T07:51:45.695" v="213" actId="571"/>
          <ac:cxnSpMkLst>
            <pc:docMk/>
            <pc:sldMk cId="4068444866" sldId="262"/>
            <ac:cxnSpMk id="2" creationId="{01DC448D-A068-C8F8-701F-3F60A74F2103}"/>
          </ac:cxnSpMkLst>
        </pc:cxnChg>
        <pc:cxnChg chg="add mod">
          <ac:chgData name="舘下智子" userId="78dc71e0-788d-461a-8391-66dcf2dd92e9" providerId="ADAL" clId="{E79678BB-2D9D-4CEF-96FC-B1A4C1A66B42}" dt="2022-08-28T07:50:49.310" v="206" actId="1076"/>
          <ac:cxnSpMkLst>
            <pc:docMk/>
            <pc:sldMk cId="4068444866" sldId="262"/>
            <ac:cxnSpMk id="3" creationId="{9875FF8E-EE47-3DCA-A9B3-1552CD27FD4C}"/>
          </ac:cxnSpMkLst>
        </pc:cxnChg>
        <pc:cxnChg chg="mod">
          <ac:chgData name="舘下智子" userId="78dc71e0-788d-461a-8391-66dcf2dd92e9" providerId="ADAL" clId="{E79678BB-2D9D-4CEF-96FC-B1A4C1A66B42}" dt="2022-08-28T07:51:45.695" v="213" actId="571"/>
          <ac:cxnSpMkLst>
            <pc:docMk/>
            <pc:sldMk cId="4068444866" sldId="262"/>
            <ac:cxnSpMk id="6" creationId="{30D80DC0-2A54-8FB6-849B-386094D80349}"/>
          </ac:cxnSpMkLst>
        </pc:cxnChg>
        <pc:cxnChg chg="mod">
          <ac:chgData name="舘下智子" userId="78dc71e0-788d-461a-8391-66dcf2dd92e9" providerId="ADAL" clId="{E79678BB-2D9D-4CEF-96FC-B1A4C1A66B42}" dt="2022-08-28T07:51:45.695" v="213" actId="571"/>
          <ac:cxnSpMkLst>
            <pc:docMk/>
            <pc:sldMk cId="4068444866" sldId="262"/>
            <ac:cxnSpMk id="8" creationId="{01E145B4-AAEF-F1A8-B0B2-72AFDF0FE18D}"/>
          </ac:cxnSpMkLst>
        </pc:cxnChg>
        <pc:cxnChg chg="mod">
          <ac:chgData name="舘下智子" userId="78dc71e0-788d-461a-8391-66dcf2dd92e9" providerId="ADAL" clId="{E79678BB-2D9D-4CEF-96FC-B1A4C1A66B42}" dt="2022-08-28T07:51:45.695" v="213" actId="571"/>
          <ac:cxnSpMkLst>
            <pc:docMk/>
            <pc:sldMk cId="4068444866" sldId="262"/>
            <ac:cxnSpMk id="9" creationId="{0FC06EC5-5D13-BA14-9329-3C8B251A3EDE}"/>
          </ac:cxnSpMkLst>
        </pc:cxnChg>
        <pc:cxnChg chg="mod">
          <ac:chgData name="舘下智子" userId="78dc71e0-788d-461a-8391-66dcf2dd92e9" providerId="ADAL" clId="{E79678BB-2D9D-4CEF-96FC-B1A4C1A66B42}" dt="2022-08-28T07:51:45.695" v="213" actId="571"/>
          <ac:cxnSpMkLst>
            <pc:docMk/>
            <pc:sldMk cId="4068444866" sldId="262"/>
            <ac:cxnSpMk id="11" creationId="{70A18CFE-12B2-4430-3294-C0627F72CE9C}"/>
          </ac:cxnSpMkLst>
        </pc:cxnChg>
        <pc:cxnChg chg="mod">
          <ac:chgData name="舘下智子" userId="78dc71e0-788d-461a-8391-66dcf2dd92e9" providerId="ADAL" clId="{E79678BB-2D9D-4CEF-96FC-B1A4C1A66B42}" dt="2022-08-28T07:51:45.695" v="213" actId="571"/>
          <ac:cxnSpMkLst>
            <pc:docMk/>
            <pc:sldMk cId="4068444866" sldId="262"/>
            <ac:cxnSpMk id="12" creationId="{A9455DD1-DF8E-C46D-ABC0-871144CC36FA}"/>
          </ac:cxnSpMkLst>
        </pc:cxnChg>
        <pc:cxnChg chg="mod">
          <ac:chgData name="舘下智子" userId="78dc71e0-788d-461a-8391-66dcf2dd92e9" providerId="ADAL" clId="{E79678BB-2D9D-4CEF-96FC-B1A4C1A66B42}" dt="2022-08-28T07:51:45.695" v="213" actId="571"/>
          <ac:cxnSpMkLst>
            <pc:docMk/>
            <pc:sldMk cId="4068444866" sldId="262"/>
            <ac:cxnSpMk id="14" creationId="{FEEA3FF6-CD28-1ECF-7313-0BE7B41AB8DB}"/>
          </ac:cxnSpMkLst>
        </pc:cxnChg>
        <pc:cxnChg chg="mod">
          <ac:chgData name="舘下智子" userId="78dc71e0-788d-461a-8391-66dcf2dd92e9" providerId="ADAL" clId="{E79678BB-2D9D-4CEF-96FC-B1A4C1A66B42}" dt="2022-08-28T07:51:45.695" v="213" actId="571"/>
          <ac:cxnSpMkLst>
            <pc:docMk/>
            <pc:sldMk cId="4068444866" sldId="262"/>
            <ac:cxnSpMk id="15" creationId="{3B2A1051-8388-95F7-33F6-CE8A8D74148B}"/>
          </ac:cxnSpMkLst>
        </pc:cxnChg>
        <pc:cxnChg chg="mod">
          <ac:chgData name="舘下智子" userId="78dc71e0-788d-461a-8391-66dcf2dd92e9" providerId="ADAL" clId="{E79678BB-2D9D-4CEF-96FC-B1A4C1A66B42}" dt="2022-08-28T07:51:45.695" v="213" actId="571"/>
          <ac:cxnSpMkLst>
            <pc:docMk/>
            <pc:sldMk cId="4068444866" sldId="262"/>
            <ac:cxnSpMk id="16" creationId="{2FE13C75-10EC-6794-BC38-CCAA067CC5F3}"/>
          </ac:cxnSpMkLst>
        </pc:cxnChg>
        <pc:cxnChg chg="mod">
          <ac:chgData name="舘下智子" userId="78dc71e0-788d-461a-8391-66dcf2dd92e9" providerId="ADAL" clId="{E79678BB-2D9D-4CEF-96FC-B1A4C1A66B42}" dt="2022-08-28T07:51:45.695" v="213" actId="571"/>
          <ac:cxnSpMkLst>
            <pc:docMk/>
            <pc:sldMk cId="4068444866" sldId="262"/>
            <ac:cxnSpMk id="18" creationId="{67AFBCBD-7BCD-7992-A7CD-6EDA809FFD47}"/>
          </ac:cxnSpMkLst>
        </pc:cxnChg>
        <pc:cxnChg chg="mod">
          <ac:chgData name="舘下智子" userId="78dc71e0-788d-461a-8391-66dcf2dd92e9" providerId="ADAL" clId="{E79678BB-2D9D-4CEF-96FC-B1A4C1A66B42}" dt="2022-08-28T07:51:45.695" v="213" actId="571"/>
          <ac:cxnSpMkLst>
            <pc:docMk/>
            <pc:sldMk cId="4068444866" sldId="262"/>
            <ac:cxnSpMk id="20" creationId="{3453EFDF-3F20-95BB-3D84-6E71366CF6ED}"/>
          </ac:cxnSpMkLst>
        </pc:cxnChg>
        <pc:cxnChg chg="mod">
          <ac:chgData name="舘下智子" userId="78dc71e0-788d-461a-8391-66dcf2dd92e9" providerId="ADAL" clId="{E79678BB-2D9D-4CEF-96FC-B1A4C1A66B42}" dt="2022-08-28T07:51:45.695" v="213" actId="571"/>
          <ac:cxnSpMkLst>
            <pc:docMk/>
            <pc:sldMk cId="4068444866" sldId="262"/>
            <ac:cxnSpMk id="23" creationId="{5EA23CE8-CCCF-6B9E-BBE6-B1FC1C2EFAD7}"/>
          </ac:cxnSpMkLst>
        </pc:cxnChg>
        <pc:cxnChg chg="add mod">
          <ac:chgData name="舘下智子" userId="78dc71e0-788d-461a-8391-66dcf2dd92e9" providerId="ADAL" clId="{E79678BB-2D9D-4CEF-96FC-B1A4C1A66B42}" dt="2022-08-28T07:51:45.695" v="213" actId="571"/>
          <ac:cxnSpMkLst>
            <pc:docMk/>
            <pc:sldMk cId="4068444866" sldId="262"/>
            <ac:cxnSpMk id="24" creationId="{58DE4094-1F6E-B84A-324E-6D683B666B49}"/>
          </ac:cxnSpMkLst>
        </pc:cxnChg>
        <pc:cxnChg chg="add mod">
          <ac:chgData name="舘下智子" userId="78dc71e0-788d-461a-8391-66dcf2dd92e9" providerId="ADAL" clId="{E79678BB-2D9D-4CEF-96FC-B1A4C1A66B42}" dt="2022-08-28T07:51:45.695" v="213" actId="571"/>
          <ac:cxnSpMkLst>
            <pc:docMk/>
            <pc:sldMk cId="4068444866" sldId="262"/>
            <ac:cxnSpMk id="25" creationId="{7AD415B3-AF5B-E81A-B247-97357D1BD70A}"/>
          </ac:cxnSpMkLst>
        </pc:cxnChg>
        <pc:cxnChg chg="add mod">
          <ac:chgData name="舘下智子" userId="78dc71e0-788d-461a-8391-66dcf2dd92e9" providerId="ADAL" clId="{E79678BB-2D9D-4CEF-96FC-B1A4C1A66B42}" dt="2022-08-28T07:51:45.695" v="213" actId="571"/>
          <ac:cxnSpMkLst>
            <pc:docMk/>
            <pc:sldMk cId="4068444866" sldId="262"/>
            <ac:cxnSpMk id="26" creationId="{A134132B-5669-7AA0-E318-0A3C0A674936}"/>
          </ac:cxnSpMkLst>
        </pc:cxnChg>
        <pc:cxnChg chg="add mod">
          <ac:chgData name="舘下智子" userId="78dc71e0-788d-461a-8391-66dcf2dd92e9" providerId="ADAL" clId="{E79678BB-2D9D-4CEF-96FC-B1A4C1A66B42}" dt="2022-08-28T07:51:45.695" v="213" actId="571"/>
          <ac:cxnSpMkLst>
            <pc:docMk/>
            <pc:sldMk cId="4068444866" sldId="262"/>
            <ac:cxnSpMk id="27" creationId="{49DC205C-AE90-821A-0F03-3149066BB3AD}"/>
          </ac:cxnSpMkLst>
        </pc:cxnChg>
        <pc:cxnChg chg="add mod">
          <ac:chgData name="舘下智子" userId="78dc71e0-788d-461a-8391-66dcf2dd92e9" providerId="ADAL" clId="{E79678BB-2D9D-4CEF-96FC-B1A4C1A66B42}" dt="2022-08-28T07:51:45.695" v="213" actId="571"/>
          <ac:cxnSpMkLst>
            <pc:docMk/>
            <pc:sldMk cId="4068444866" sldId="262"/>
            <ac:cxnSpMk id="28" creationId="{A8109A5A-C146-9A8A-C05B-A56C460BB35E}"/>
          </ac:cxnSpMkLst>
        </pc:cxnChg>
        <pc:cxnChg chg="mod">
          <ac:chgData name="舘下智子" userId="78dc71e0-788d-461a-8391-66dcf2dd92e9" providerId="ADAL" clId="{E79678BB-2D9D-4CEF-96FC-B1A4C1A66B42}" dt="2022-08-28T07:51:45.695" v="213" actId="571"/>
          <ac:cxnSpMkLst>
            <pc:docMk/>
            <pc:sldMk cId="4068444866" sldId="262"/>
            <ac:cxnSpMk id="31" creationId="{B3658940-3DD2-7219-4FF0-A61DA6D44DFB}"/>
          </ac:cxnSpMkLst>
        </pc:cxnChg>
        <pc:cxnChg chg="mod">
          <ac:chgData name="舘下智子" userId="78dc71e0-788d-461a-8391-66dcf2dd92e9" providerId="ADAL" clId="{E79678BB-2D9D-4CEF-96FC-B1A4C1A66B42}" dt="2022-08-28T07:51:45.695" v="213" actId="571"/>
          <ac:cxnSpMkLst>
            <pc:docMk/>
            <pc:sldMk cId="4068444866" sldId="262"/>
            <ac:cxnSpMk id="32" creationId="{E49BC508-46B4-AABF-0731-2723EBB057A7}"/>
          </ac:cxnSpMkLst>
        </pc:cxnChg>
        <pc:cxnChg chg="mod">
          <ac:chgData name="舘下智子" userId="78dc71e0-788d-461a-8391-66dcf2dd92e9" providerId="ADAL" clId="{E79678BB-2D9D-4CEF-96FC-B1A4C1A66B42}" dt="2022-08-28T07:51:45.695" v="213" actId="571"/>
          <ac:cxnSpMkLst>
            <pc:docMk/>
            <pc:sldMk cId="4068444866" sldId="262"/>
            <ac:cxnSpMk id="33" creationId="{BE54B2D9-303F-9397-8430-154F6DF6014E}"/>
          </ac:cxnSpMkLst>
        </pc:cxnChg>
        <pc:cxnChg chg="mod">
          <ac:chgData name="舘下智子" userId="78dc71e0-788d-461a-8391-66dcf2dd92e9" providerId="ADAL" clId="{E79678BB-2D9D-4CEF-96FC-B1A4C1A66B42}" dt="2022-08-28T07:51:45.695" v="213" actId="571"/>
          <ac:cxnSpMkLst>
            <pc:docMk/>
            <pc:sldMk cId="4068444866" sldId="262"/>
            <ac:cxnSpMk id="36" creationId="{D88D1D37-2A65-78F3-7501-9EF486E95EF9}"/>
          </ac:cxnSpMkLst>
        </pc:cxnChg>
      </pc:sldChg>
      <pc:sldChg chg="addSp modSp add mod">
        <pc:chgData name="舘下智子" userId="78dc71e0-788d-461a-8391-66dcf2dd92e9" providerId="ADAL" clId="{E79678BB-2D9D-4CEF-96FC-B1A4C1A66B42}" dt="2022-08-28T10:31:48.041" v="253" actId="1076"/>
        <pc:sldMkLst>
          <pc:docMk/>
          <pc:sldMk cId="1156123364" sldId="263"/>
        </pc:sldMkLst>
        <pc:spChg chg="mod">
          <ac:chgData name="舘下智子" userId="78dc71e0-788d-461a-8391-66dcf2dd92e9" providerId="ADAL" clId="{E79678BB-2D9D-4CEF-96FC-B1A4C1A66B42}" dt="2022-08-28T10:30:45.022" v="250" actId="1076"/>
          <ac:spMkLst>
            <pc:docMk/>
            <pc:sldMk cId="1156123364" sldId="263"/>
            <ac:spMk id="21" creationId="{088C0999-2637-2A3B-AB31-44F62D175EA6}"/>
          </ac:spMkLst>
        </pc:spChg>
        <pc:spChg chg="mod">
          <ac:chgData name="舘下智子" userId="78dc71e0-788d-461a-8391-66dcf2dd92e9" providerId="ADAL" clId="{E79678BB-2D9D-4CEF-96FC-B1A4C1A66B42}" dt="2022-08-28T10:31:38.008" v="252" actId="1076"/>
          <ac:spMkLst>
            <pc:docMk/>
            <pc:sldMk cId="1156123364" sldId="263"/>
            <ac:spMk id="22" creationId="{BEB77C71-8BC2-BBEB-DE6F-F7FBB93F262D}"/>
          </ac:spMkLst>
        </pc:spChg>
        <pc:grpChg chg="mod">
          <ac:chgData name="舘下智子" userId="78dc71e0-788d-461a-8391-66dcf2dd92e9" providerId="ADAL" clId="{E79678BB-2D9D-4CEF-96FC-B1A4C1A66B42}" dt="2022-08-28T10:29:40.309" v="221" actId="571"/>
          <ac:grpSpMkLst>
            <pc:docMk/>
            <pc:sldMk cId="1156123364" sldId="263"/>
            <ac:grpSpMk id="4" creationId="{5544FD1E-BBE8-7158-6DDC-24667C974EC5}"/>
          </ac:grpSpMkLst>
        </pc:grpChg>
        <pc:grpChg chg="mod">
          <ac:chgData name="舘下智子" userId="78dc71e0-788d-461a-8391-66dcf2dd92e9" providerId="ADAL" clId="{E79678BB-2D9D-4CEF-96FC-B1A4C1A66B42}" dt="2022-08-28T10:29:40.309" v="221" actId="571"/>
          <ac:grpSpMkLst>
            <pc:docMk/>
            <pc:sldMk cId="1156123364" sldId="263"/>
            <ac:grpSpMk id="5" creationId="{9A319C3B-1979-5994-574A-490AEAC09C7D}"/>
          </ac:grpSpMkLst>
        </pc:grpChg>
        <pc:grpChg chg="mod">
          <ac:chgData name="舘下智子" userId="78dc71e0-788d-461a-8391-66dcf2dd92e9" providerId="ADAL" clId="{E79678BB-2D9D-4CEF-96FC-B1A4C1A66B42}" dt="2022-08-28T10:29:40.309" v="221" actId="571"/>
          <ac:grpSpMkLst>
            <pc:docMk/>
            <pc:sldMk cId="1156123364" sldId="263"/>
            <ac:grpSpMk id="7" creationId="{B8E5F7C4-9620-1772-58A4-5F4080A547BD}"/>
          </ac:grpSpMkLst>
        </pc:grpChg>
        <pc:grpChg chg="mod">
          <ac:chgData name="舘下智子" userId="78dc71e0-788d-461a-8391-66dcf2dd92e9" providerId="ADAL" clId="{E79678BB-2D9D-4CEF-96FC-B1A4C1A66B42}" dt="2022-08-28T10:29:40.309" v="221" actId="571"/>
          <ac:grpSpMkLst>
            <pc:docMk/>
            <pc:sldMk cId="1156123364" sldId="263"/>
            <ac:grpSpMk id="10" creationId="{9BD2FBCD-2C87-4F6D-5B2F-D35797BAA7C5}"/>
          </ac:grpSpMkLst>
        </pc:grpChg>
        <pc:grpChg chg="mod">
          <ac:chgData name="舘下智子" userId="78dc71e0-788d-461a-8391-66dcf2dd92e9" providerId="ADAL" clId="{E79678BB-2D9D-4CEF-96FC-B1A4C1A66B42}" dt="2022-08-28T10:29:40.309" v="221" actId="571"/>
          <ac:grpSpMkLst>
            <pc:docMk/>
            <pc:sldMk cId="1156123364" sldId="263"/>
            <ac:grpSpMk id="13" creationId="{C7B860C7-D2D6-71D1-887A-797965FFFABC}"/>
          </ac:grpSpMkLst>
        </pc:grpChg>
        <pc:grpChg chg="mod">
          <ac:chgData name="舘下智子" userId="78dc71e0-788d-461a-8391-66dcf2dd92e9" providerId="ADAL" clId="{E79678BB-2D9D-4CEF-96FC-B1A4C1A66B42}" dt="2022-08-28T10:29:40.309" v="221" actId="571"/>
          <ac:grpSpMkLst>
            <pc:docMk/>
            <pc:sldMk cId="1156123364" sldId="263"/>
            <ac:grpSpMk id="17" creationId="{17989E64-919E-ECBB-DD50-AF83E3F0F4B0}"/>
          </ac:grpSpMkLst>
        </pc:grpChg>
        <pc:grpChg chg="mod">
          <ac:chgData name="舘下智子" userId="78dc71e0-788d-461a-8391-66dcf2dd92e9" providerId="ADAL" clId="{E79678BB-2D9D-4CEF-96FC-B1A4C1A66B42}" dt="2022-08-28T10:29:40.309" v="221" actId="571"/>
          <ac:grpSpMkLst>
            <pc:docMk/>
            <pc:sldMk cId="1156123364" sldId="263"/>
            <ac:grpSpMk id="19" creationId="{4C25B5DF-D73F-1116-9975-9FF365103BF3}"/>
          </ac:grpSpMkLst>
        </pc:grpChg>
        <pc:grpChg chg="mod">
          <ac:chgData name="舘下智子" userId="78dc71e0-788d-461a-8391-66dcf2dd92e9" providerId="ADAL" clId="{E79678BB-2D9D-4CEF-96FC-B1A4C1A66B42}" dt="2022-08-28T10:31:48.041" v="253" actId="1076"/>
          <ac:grpSpMkLst>
            <pc:docMk/>
            <pc:sldMk cId="1156123364" sldId="263"/>
            <ac:grpSpMk id="35" creationId="{BDC0F318-0A20-B479-DF9A-8A127216AF35}"/>
          </ac:grpSpMkLst>
        </pc:grpChg>
        <pc:cxnChg chg="add mod">
          <ac:chgData name="舘下智子" userId="78dc71e0-788d-461a-8391-66dcf2dd92e9" providerId="ADAL" clId="{E79678BB-2D9D-4CEF-96FC-B1A4C1A66B42}" dt="2022-08-28T10:29:40.309" v="221" actId="571"/>
          <ac:cxnSpMkLst>
            <pc:docMk/>
            <pc:sldMk cId="1156123364" sldId="263"/>
            <ac:cxnSpMk id="2" creationId="{152CEDB9-89F4-1E7F-AB69-F85400FC5718}"/>
          </ac:cxnSpMkLst>
        </pc:cxnChg>
        <pc:cxnChg chg="add mod">
          <ac:chgData name="舘下智子" userId="78dc71e0-788d-461a-8391-66dcf2dd92e9" providerId="ADAL" clId="{E79678BB-2D9D-4CEF-96FC-B1A4C1A66B42}" dt="2022-08-28T10:29:40.309" v="221" actId="571"/>
          <ac:cxnSpMkLst>
            <pc:docMk/>
            <pc:sldMk cId="1156123364" sldId="263"/>
            <ac:cxnSpMk id="3" creationId="{CD67F6F8-CE68-CF3B-6974-B7492CDF3EE8}"/>
          </ac:cxnSpMkLst>
        </pc:cxnChg>
        <pc:cxnChg chg="mod">
          <ac:chgData name="舘下智子" userId="78dc71e0-788d-461a-8391-66dcf2dd92e9" providerId="ADAL" clId="{E79678BB-2D9D-4CEF-96FC-B1A4C1A66B42}" dt="2022-08-28T10:31:38.008" v="252" actId="1076"/>
          <ac:cxnSpMkLst>
            <pc:docMk/>
            <pc:sldMk cId="1156123364" sldId="263"/>
            <ac:cxnSpMk id="6" creationId="{30D80DC0-2A54-8FB6-849B-386094D80349}"/>
          </ac:cxnSpMkLst>
        </pc:cxnChg>
        <pc:cxnChg chg="mod">
          <ac:chgData name="舘下智子" userId="78dc71e0-788d-461a-8391-66dcf2dd92e9" providerId="ADAL" clId="{E79678BB-2D9D-4CEF-96FC-B1A4C1A66B42}" dt="2022-08-28T10:31:38.008" v="252" actId="1076"/>
          <ac:cxnSpMkLst>
            <pc:docMk/>
            <pc:sldMk cId="1156123364" sldId="263"/>
            <ac:cxnSpMk id="8" creationId="{01E145B4-AAEF-F1A8-B0B2-72AFDF0FE18D}"/>
          </ac:cxnSpMkLst>
        </pc:cxnChg>
        <pc:cxnChg chg="mod">
          <ac:chgData name="舘下智子" userId="78dc71e0-788d-461a-8391-66dcf2dd92e9" providerId="ADAL" clId="{E79678BB-2D9D-4CEF-96FC-B1A4C1A66B42}" dt="2022-08-28T10:29:40.309" v="221" actId="571"/>
          <ac:cxnSpMkLst>
            <pc:docMk/>
            <pc:sldMk cId="1156123364" sldId="263"/>
            <ac:cxnSpMk id="9" creationId="{0FC06EC5-5D13-BA14-9329-3C8B251A3EDE}"/>
          </ac:cxnSpMkLst>
        </pc:cxnChg>
        <pc:cxnChg chg="mod">
          <ac:chgData name="舘下智子" userId="78dc71e0-788d-461a-8391-66dcf2dd92e9" providerId="ADAL" clId="{E79678BB-2D9D-4CEF-96FC-B1A4C1A66B42}" dt="2022-08-28T10:29:40.309" v="221" actId="571"/>
          <ac:cxnSpMkLst>
            <pc:docMk/>
            <pc:sldMk cId="1156123364" sldId="263"/>
            <ac:cxnSpMk id="11" creationId="{70A18CFE-12B2-4430-3294-C0627F72CE9C}"/>
          </ac:cxnSpMkLst>
        </pc:cxnChg>
        <pc:cxnChg chg="mod">
          <ac:chgData name="舘下智子" userId="78dc71e0-788d-461a-8391-66dcf2dd92e9" providerId="ADAL" clId="{E79678BB-2D9D-4CEF-96FC-B1A4C1A66B42}" dt="2022-08-28T10:31:38.008" v="252" actId="1076"/>
          <ac:cxnSpMkLst>
            <pc:docMk/>
            <pc:sldMk cId="1156123364" sldId="263"/>
            <ac:cxnSpMk id="12" creationId="{A9455DD1-DF8E-C46D-ABC0-871144CC36FA}"/>
          </ac:cxnSpMkLst>
        </pc:cxnChg>
        <pc:cxnChg chg="mod">
          <ac:chgData name="舘下智子" userId="78dc71e0-788d-461a-8391-66dcf2dd92e9" providerId="ADAL" clId="{E79678BB-2D9D-4CEF-96FC-B1A4C1A66B42}" dt="2022-08-28T10:29:40.309" v="221" actId="571"/>
          <ac:cxnSpMkLst>
            <pc:docMk/>
            <pc:sldMk cId="1156123364" sldId="263"/>
            <ac:cxnSpMk id="14" creationId="{FEEA3FF6-CD28-1ECF-7313-0BE7B41AB8DB}"/>
          </ac:cxnSpMkLst>
        </pc:cxnChg>
        <pc:cxnChg chg="mod">
          <ac:chgData name="舘下智子" userId="78dc71e0-788d-461a-8391-66dcf2dd92e9" providerId="ADAL" clId="{E79678BB-2D9D-4CEF-96FC-B1A4C1A66B42}" dt="2022-08-28T10:29:40.309" v="221" actId="571"/>
          <ac:cxnSpMkLst>
            <pc:docMk/>
            <pc:sldMk cId="1156123364" sldId="263"/>
            <ac:cxnSpMk id="15" creationId="{3B2A1051-8388-95F7-33F6-CE8A8D74148B}"/>
          </ac:cxnSpMkLst>
        </pc:cxnChg>
        <pc:cxnChg chg="mod">
          <ac:chgData name="舘下智子" userId="78dc71e0-788d-461a-8391-66dcf2dd92e9" providerId="ADAL" clId="{E79678BB-2D9D-4CEF-96FC-B1A4C1A66B42}" dt="2022-08-28T10:31:38.008" v="252" actId="1076"/>
          <ac:cxnSpMkLst>
            <pc:docMk/>
            <pc:sldMk cId="1156123364" sldId="263"/>
            <ac:cxnSpMk id="16" creationId="{2FE13C75-10EC-6794-BC38-CCAA067CC5F3}"/>
          </ac:cxnSpMkLst>
        </pc:cxnChg>
        <pc:cxnChg chg="mod">
          <ac:chgData name="舘下智子" userId="78dc71e0-788d-461a-8391-66dcf2dd92e9" providerId="ADAL" clId="{E79678BB-2D9D-4CEF-96FC-B1A4C1A66B42}" dt="2022-08-28T10:29:40.309" v="221" actId="571"/>
          <ac:cxnSpMkLst>
            <pc:docMk/>
            <pc:sldMk cId="1156123364" sldId="263"/>
            <ac:cxnSpMk id="18" creationId="{67AFBCBD-7BCD-7992-A7CD-6EDA809FFD47}"/>
          </ac:cxnSpMkLst>
        </pc:cxnChg>
        <pc:cxnChg chg="mod">
          <ac:chgData name="舘下智子" userId="78dc71e0-788d-461a-8391-66dcf2dd92e9" providerId="ADAL" clId="{E79678BB-2D9D-4CEF-96FC-B1A4C1A66B42}" dt="2022-08-28T10:30:45.022" v="250" actId="1076"/>
          <ac:cxnSpMkLst>
            <pc:docMk/>
            <pc:sldMk cId="1156123364" sldId="263"/>
            <ac:cxnSpMk id="20" creationId="{3453EFDF-3F20-95BB-3D84-6E71366CF6ED}"/>
          </ac:cxnSpMkLst>
        </pc:cxnChg>
        <pc:cxnChg chg="mod">
          <ac:chgData name="舘下智子" userId="78dc71e0-788d-461a-8391-66dcf2dd92e9" providerId="ADAL" clId="{E79678BB-2D9D-4CEF-96FC-B1A4C1A66B42}" dt="2022-08-28T10:30:19.813" v="248" actId="1076"/>
          <ac:cxnSpMkLst>
            <pc:docMk/>
            <pc:sldMk cId="1156123364" sldId="263"/>
            <ac:cxnSpMk id="23" creationId="{5EA23CE8-CCCF-6B9E-BBE6-B1FC1C2EFAD7}"/>
          </ac:cxnSpMkLst>
        </pc:cxnChg>
        <pc:cxnChg chg="add mod">
          <ac:chgData name="舘下智子" userId="78dc71e0-788d-461a-8391-66dcf2dd92e9" providerId="ADAL" clId="{E79678BB-2D9D-4CEF-96FC-B1A4C1A66B42}" dt="2022-08-28T10:31:38.008" v="252" actId="1076"/>
          <ac:cxnSpMkLst>
            <pc:docMk/>
            <pc:sldMk cId="1156123364" sldId="263"/>
            <ac:cxnSpMk id="24" creationId="{290DC51B-47D5-B133-EB86-1E6123B535A5}"/>
          </ac:cxnSpMkLst>
        </pc:cxnChg>
        <pc:cxnChg chg="add mod">
          <ac:chgData name="舘下智子" userId="78dc71e0-788d-461a-8391-66dcf2dd92e9" providerId="ADAL" clId="{E79678BB-2D9D-4CEF-96FC-B1A4C1A66B42}" dt="2022-08-28T10:31:38.008" v="252" actId="1076"/>
          <ac:cxnSpMkLst>
            <pc:docMk/>
            <pc:sldMk cId="1156123364" sldId="263"/>
            <ac:cxnSpMk id="25" creationId="{4F2C5EA0-2D00-36C4-14DA-0EACAEF732E3}"/>
          </ac:cxnSpMkLst>
        </pc:cxnChg>
        <pc:cxnChg chg="add mod">
          <ac:chgData name="舘下智子" userId="78dc71e0-788d-461a-8391-66dcf2dd92e9" providerId="ADAL" clId="{E79678BB-2D9D-4CEF-96FC-B1A4C1A66B42}" dt="2022-08-28T10:31:02.412" v="251" actId="1076"/>
          <ac:cxnSpMkLst>
            <pc:docMk/>
            <pc:sldMk cId="1156123364" sldId="263"/>
            <ac:cxnSpMk id="26" creationId="{B8D12FFA-4626-B7E8-8EFB-136B43B467DF}"/>
          </ac:cxnSpMkLst>
        </pc:cxnChg>
        <pc:cxnChg chg="add mod">
          <ac:chgData name="舘下智子" userId="78dc71e0-788d-461a-8391-66dcf2dd92e9" providerId="ADAL" clId="{E79678BB-2D9D-4CEF-96FC-B1A4C1A66B42}" dt="2022-08-28T10:31:38.008" v="252" actId="1076"/>
          <ac:cxnSpMkLst>
            <pc:docMk/>
            <pc:sldMk cId="1156123364" sldId="263"/>
            <ac:cxnSpMk id="27" creationId="{E67E1E62-FE32-B1C8-46FD-B415E2DF7BE9}"/>
          </ac:cxnSpMkLst>
        </pc:cxnChg>
        <pc:cxnChg chg="add mod">
          <ac:chgData name="舘下智子" userId="78dc71e0-788d-461a-8391-66dcf2dd92e9" providerId="ADAL" clId="{E79678BB-2D9D-4CEF-96FC-B1A4C1A66B42}" dt="2022-08-28T10:31:38.008" v="252" actId="1076"/>
          <ac:cxnSpMkLst>
            <pc:docMk/>
            <pc:sldMk cId="1156123364" sldId="263"/>
            <ac:cxnSpMk id="28" creationId="{FC4FC2F9-903E-D8C5-6F84-5E5ABF7FBE3A}"/>
          </ac:cxnSpMkLst>
        </pc:cxnChg>
        <pc:cxnChg chg="mod">
          <ac:chgData name="舘下智子" userId="78dc71e0-788d-461a-8391-66dcf2dd92e9" providerId="ADAL" clId="{E79678BB-2D9D-4CEF-96FC-B1A4C1A66B42}" dt="2022-08-28T10:31:38.008" v="252" actId="1076"/>
          <ac:cxnSpMkLst>
            <pc:docMk/>
            <pc:sldMk cId="1156123364" sldId="263"/>
            <ac:cxnSpMk id="31" creationId="{B3658940-3DD2-7219-4FF0-A61DA6D44DFB}"/>
          </ac:cxnSpMkLst>
        </pc:cxnChg>
        <pc:cxnChg chg="mod">
          <ac:chgData name="舘下智子" userId="78dc71e0-788d-461a-8391-66dcf2dd92e9" providerId="ADAL" clId="{E79678BB-2D9D-4CEF-96FC-B1A4C1A66B42}" dt="2022-08-28T10:31:38.008" v="252" actId="1076"/>
          <ac:cxnSpMkLst>
            <pc:docMk/>
            <pc:sldMk cId="1156123364" sldId="263"/>
            <ac:cxnSpMk id="32" creationId="{E49BC508-46B4-AABF-0731-2723EBB057A7}"/>
          </ac:cxnSpMkLst>
        </pc:cxnChg>
        <pc:cxnChg chg="mod">
          <ac:chgData name="舘下智子" userId="78dc71e0-788d-461a-8391-66dcf2dd92e9" providerId="ADAL" clId="{E79678BB-2D9D-4CEF-96FC-B1A4C1A66B42}" dt="2022-08-28T10:31:38.008" v="252" actId="1076"/>
          <ac:cxnSpMkLst>
            <pc:docMk/>
            <pc:sldMk cId="1156123364" sldId="263"/>
            <ac:cxnSpMk id="33" creationId="{BE54B2D9-303F-9397-8430-154F6DF6014E}"/>
          </ac:cxnSpMkLst>
        </pc:cxnChg>
        <pc:cxnChg chg="mod">
          <ac:chgData name="舘下智子" userId="78dc71e0-788d-461a-8391-66dcf2dd92e9" providerId="ADAL" clId="{E79678BB-2D9D-4CEF-96FC-B1A4C1A66B42}" dt="2022-08-28T10:31:38.008" v="252" actId="1076"/>
          <ac:cxnSpMkLst>
            <pc:docMk/>
            <pc:sldMk cId="1156123364" sldId="263"/>
            <ac:cxnSpMk id="34" creationId="{4303282F-E573-C9DC-F22F-5ADD5BA732CA}"/>
          </ac:cxnSpMkLst>
        </pc:cxnChg>
      </pc:sldChg>
    </pc:docChg>
  </pc:docChgLst>
  <pc:docChgLst>
    <pc:chgData name="舘下　智子" userId="S::ptfr5-tateshita-tomoko@iwate-ed.jp::f682f544-a4cb-4fb0-b611-37fc4d7d5a06" providerId="AD" clId="Web-{2FD50A2D-BE2A-DFB4-EDE8-75212E78AC26}"/>
    <pc:docChg chg="addSld modSld sldOrd addMainMaster">
      <pc:chgData name="舘下　智子" userId="S::ptfr5-tateshita-tomoko@iwate-ed.jp::f682f544-a4cb-4fb0-b611-37fc4d7d5a06" providerId="AD" clId="Web-{2FD50A2D-BE2A-DFB4-EDE8-75212E78AC26}" dt="2023-04-16T08:53:02.341" v="10" actId="20577"/>
      <pc:docMkLst>
        <pc:docMk/>
      </pc:docMkLst>
      <pc:sldChg chg="modSp add ord">
        <pc:chgData name="舘下　智子" userId="S::ptfr5-tateshita-tomoko@iwate-ed.jp::f682f544-a4cb-4fb0-b611-37fc4d7d5a06" providerId="AD" clId="Web-{2FD50A2D-BE2A-DFB4-EDE8-75212E78AC26}" dt="2023-04-16T08:53:02.341" v="10" actId="20577"/>
        <pc:sldMkLst>
          <pc:docMk/>
          <pc:sldMk cId="3977968544" sldId="264"/>
        </pc:sldMkLst>
        <pc:spChg chg="mod">
          <ac:chgData name="舘下　智子" userId="S::ptfr5-tateshita-tomoko@iwate-ed.jp::f682f544-a4cb-4fb0-b611-37fc4d7d5a06" providerId="AD" clId="Web-{2FD50A2D-BE2A-DFB4-EDE8-75212E78AC26}" dt="2023-04-16T08:52:48.325" v="6" actId="20577"/>
          <ac:spMkLst>
            <pc:docMk/>
            <pc:sldMk cId="3977968544" sldId="264"/>
            <ac:spMk id="2" creationId="{2BA6F042-0D01-24B8-9DB2-97127EDB76CD}"/>
          </ac:spMkLst>
        </pc:spChg>
        <pc:spChg chg="mod">
          <ac:chgData name="舘下　智子" userId="S::ptfr5-tateshita-tomoko@iwate-ed.jp::f682f544-a4cb-4fb0-b611-37fc4d7d5a06" providerId="AD" clId="Web-{2FD50A2D-BE2A-DFB4-EDE8-75212E78AC26}" dt="2023-04-16T08:53:02.341" v="10" actId="20577"/>
          <ac:spMkLst>
            <pc:docMk/>
            <pc:sldMk cId="3977968544" sldId="264"/>
            <ac:spMk id="3" creationId="{1C1646D3-B4ED-5339-86E5-8208CDD2F020}"/>
          </ac:spMkLst>
        </pc:spChg>
      </pc:sldChg>
      <pc:sldMasterChg chg="add addSldLayout">
        <pc:chgData name="舘下　智子" userId="S::ptfr5-tateshita-tomoko@iwate-ed.jp::f682f544-a4cb-4fb0-b611-37fc4d7d5a06" providerId="AD" clId="Web-{2FD50A2D-BE2A-DFB4-EDE8-75212E78AC26}" dt="2023-04-16T08:52:38.200" v="0"/>
        <pc:sldMasterMkLst>
          <pc:docMk/>
          <pc:sldMasterMk cId="872091846" sldId="2147483672"/>
        </pc:sldMasterMkLst>
        <pc:sldLayoutChg chg="add">
          <pc:chgData name="舘下　智子" userId="S::ptfr5-tateshita-tomoko@iwate-ed.jp::f682f544-a4cb-4fb0-b611-37fc4d7d5a06" providerId="AD" clId="Web-{2FD50A2D-BE2A-DFB4-EDE8-75212E78AC26}" dt="2023-04-16T08:52:38.200" v="0"/>
          <pc:sldLayoutMkLst>
            <pc:docMk/>
            <pc:sldMasterMk cId="872091846" sldId="2147483672"/>
            <pc:sldLayoutMk cId="38845993" sldId="2147483673"/>
          </pc:sldLayoutMkLst>
        </pc:sldLayoutChg>
        <pc:sldLayoutChg chg="add">
          <pc:chgData name="舘下　智子" userId="S::ptfr5-tateshita-tomoko@iwate-ed.jp::f682f544-a4cb-4fb0-b611-37fc4d7d5a06" providerId="AD" clId="Web-{2FD50A2D-BE2A-DFB4-EDE8-75212E78AC26}" dt="2023-04-16T08:52:38.200" v="0"/>
          <pc:sldLayoutMkLst>
            <pc:docMk/>
            <pc:sldMasterMk cId="872091846" sldId="2147483672"/>
            <pc:sldLayoutMk cId="1508521844" sldId="2147483674"/>
          </pc:sldLayoutMkLst>
        </pc:sldLayoutChg>
        <pc:sldLayoutChg chg="add">
          <pc:chgData name="舘下　智子" userId="S::ptfr5-tateshita-tomoko@iwate-ed.jp::f682f544-a4cb-4fb0-b611-37fc4d7d5a06" providerId="AD" clId="Web-{2FD50A2D-BE2A-DFB4-EDE8-75212E78AC26}" dt="2023-04-16T08:52:38.200" v="0"/>
          <pc:sldLayoutMkLst>
            <pc:docMk/>
            <pc:sldMasterMk cId="872091846" sldId="2147483672"/>
            <pc:sldLayoutMk cId="2171065801" sldId="2147483675"/>
          </pc:sldLayoutMkLst>
        </pc:sldLayoutChg>
        <pc:sldLayoutChg chg="add">
          <pc:chgData name="舘下　智子" userId="S::ptfr5-tateshita-tomoko@iwate-ed.jp::f682f544-a4cb-4fb0-b611-37fc4d7d5a06" providerId="AD" clId="Web-{2FD50A2D-BE2A-DFB4-EDE8-75212E78AC26}" dt="2023-04-16T08:52:38.200" v="0"/>
          <pc:sldLayoutMkLst>
            <pc:docMk/>
            <pc:sldMasterMk cId="872091846" sldId="2147483672"/>
            <pc:sldLayoutMk cId="2642167370" sldId="2147483676"/>
          </pc:sldLayoutMkLst>
        </pc:sldLayoutChg>
        <pc:sldLayoutChg chg="add">
          <pc:chgData name="舘下　智子" userId="S::ptfr5-tateshita-tomoko@iwate-ed.jp::f682f544-a4cb-4fb0-b611-37fc4d7d5a06" providerId="AD" clId="Web-{2FD50A2D-BE2A-DFB4-EDE8-75212E78AC26}" dt="2023-04-16T08:52:38.200" v="0"/>
          <pc:sldLayoutMkLst>
            <pc:docMk/>
            <pc:sldMasterMk cId="872091846" sldId="2147483672"/>
            <pc:sldLayoutMk cId="760611874" sldId="2147483677"/>
          </pc:sldLayoutMkLst>
        </pc:sldLayoutChg>
        <pc:sldLayoutChg chg="add">
          <pc:chgData name="舘下　智子" userId="S::ptfr5-tateshita-tomoko@iwate-ed.jp::f682f544-a4cb-4fb0-b611-37fc4d7d5a06" providerId="AD" clId="Web-{2FD50A2D-BE2A-DFB4-EDE8-75212E78AC26}" dt="2023-04-16T08:52:38.200" v="0"/>
          <pc:sldLayoutMkLst>
            <pc:docMk/>
            <pc:sldMasterMk cId="872091846" sldId="2147483672"/>
            <pc:sldLayoutMk cId="2659118875" sldId="2147483678"/>
          </pc:sldLayoutMkLst>
        </pc:sldLayoutChg>
        <pc:sldLayoutChg chg="add">
          <pc:chgData name="舘下　智子" userId="S::ptfr5-tateshita-tomoko@iwate-ed.jp::f682f544-a4cb-4fb0-b611-37fc4d7d5a06" providerId="AD" clId="Web-{2FD50A2D-BE2A-DFB4-EDE8-75212E78AC26}" dt="2023-04-16T08:52:38.200" v="0"/>
          <pc:sldLayoutMkLst>
            <pc:docMk/>
            <pc:sldMasterMk cId="872091846" sldId="2147483672"/>
            <pc:sldLayoutMk cId="2807741194" sldId="2147483679"/>
          </pc:sldLayoutMkLst>
        </pc:sldLayoutChg>
        <pc:sldLayoutChg chg="add">
          <pc:chgData name="舘下　智子" userId="S::ptfr5-tateshita-tomoko@iwate-ed.jp::f682f544-a4cb-4fb0-b611-37fc4d7d5a06" providerId="AD" clId="Web-{2FD50A2D-BE2A-DFB4-EDE8-75212E78AC26}" dt="2023-04-16T08:52:38.200" v="0"/>
          <pc:sldLayoutMkLst>
            <pc:docMk/>
            <pc:sldMasterMk cId="872091846" sldId="2147483672"/>
            <pc:sldLayoutMk cId="1849220685" sldId="2147483680"/>
          </pc:sldLayoutMkLst>
        </pc:sldLayoutChg>
        <pc:sldLayoutChg chg="add">
          <pc:chgData name="舘下　智子" userId="S::ptfr5-tateshita-tomoko@iwate-ed.jp::f682f544-a4cb-4fb0-b611-37fc4d7d5a06" providerId="AD" clId="Web-{2FD50A2D-BE2A-DFB4-EDE8-75212E78AC26}" dt="2023-04-16T08:52:38.200" v="0"/>
          <pc:sldLayoutMkLst>
            <pc:docMk/>
            <pc:sldMasterMk cId="872091846" sldId="2147483672"/>
            <pc:sldLayoutMk cId="508060504" sldId="2147483681"/>
          </pc:sldLayoutMkLst>
        </pc:sldLayoutChg>
        <pc:sldLayoutChg chg="add">
          <pc:chgData name="舘下　智子" userId="S::ptfr5-tateshita-tomoko@iwate-ed.jp::f682f544-a4cb-4fb0-b611-37fc4d7d5a06" providerId="AD" clId="Web-{2FD50A2D-BE2A-DFB4-EDE8-75212E78AC26}" dt="2023-04-16T08:52:38.200" v="0"/>
          <pc:sldLayoutMkLst>
            <pc:docMk/>
            <pc:sldMasterMk cId="872091846" sldId="2147483672"/>
            <pc:sldLayoutMk cId="4277319366" sldId="2147483682"/>
          </pc:sldLayoutMkLst>
        </pc:sldLayoutChg>
        <pc:sldLayoutChg chg="add">
          <pc:chgData name="舘下　智子" userId="S::ptfr5-tateshita-tomoko@iwate-ed.jp::f682f544-a4cb-4fb0-b611-37fc4d7d5a06" providerId="AD" clId="Web-{2FD50A2D-BE2A-DFB4-EDE8-75212E78AC26}" dt="2023-04-16T08:52:38.200" v="0"/>
          <pc:sldLayoutMkLst>
            <pc:docMk/>
            <pc:sldMasterMk cId="872091846" sldId="2147483672"/>
            <pc:sldLayoutMk cId="4043335040" sldId="2147483683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2AF5E-36DB-457F-9A4A-0DD8DCA56D8E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2A21D-482A-45EF-8602-D7F0C2EF72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450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2AF5E-36DB-457F-9A4A-0DD8DCA56D8E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2A21D-482A-45EF-8602-D7F0C2EF72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4085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2AF5E-36DB-457F-9A4A-0DD8DCA56D8E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2A21D-482A-45EF-8602-D7F0C2EF72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5570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1" y="1122364"/>
            <a:ext cx="8420100" cy="2387599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1" y="3602038"/>
            <a:ext cx="7429500" cy="1655762"/>
          </a:xfrm>
        </p:spPr>
        <p:txBody>
          <a:bodyPr/>
          <a:lstStyle>
            <a:lvl1pPr marL="0" indent="0" algn="ctr">
              <a:buNone/>
              <a:defRPr sz="2401"/>
            </a:lvl1pPr>
            <a:lvl2pPr marL="457212" indent="0" algn="ctr">
              <a:buNone/>
              <a:defRPr sz="2000"/>
            </a:lvl2pPr>
            <a:lvl3pPr marL="914423" indent="0" algn="ctr">
              <a:buNone/>
              <a:defRPr sz="1800"/>
            </a:lvl3pPr>
            <a:lvl4pPr marL="1371635" indent="0" algn="ctr">
              <a:buNone/>
              <a:defRPr sz="1600"/>
            </a:lvl4pPr>
            <a:lvl5pPr marL="1828847" indent="0" algn="ctr">
              <a:buNone/>
              <a:defRPr sz="1600"/>
            </a:lvl5pPr>
            <a:lvl6pPr marL="2286058" indent="0" algn="ctr">
              <a:buNone/>
              <a:defRPr sz="1600"/>
            </a:lvl6pPr>
            <a:lvl7pPr marL="2743270" indent="0" algn="ctr">
              <a:buNone/>
              <a:defRPr sz="1600"/>
            </a:lvl7pPr>
            <a:lvl8pPr marL="3200482" indent="0" algn="ctr">
              <a:buNone/>
              <a:defRPr sz="1600"/>
            </a:lvl8pPr>
            <a:lvl9pPr marL="3657693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94A72-6D7F-4488-B680-8030CD3D5C02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6AAD-F0F9-431D-AC6E-9D6D0FC529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459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94A72-6D7F-4488-B680-8030CD3D5C02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6AAD-F0F9-431D-AC6E-9D6D0FC529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85218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39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1">
                <a:solidFill>
                  <a:schemeClr val="tx1"/>
                </a:solidFill>
              </a:defRPr>
            </a:lvl1pPr>
            <a:lvl2pPr marL="4572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2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4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5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7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8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9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94A72-6D7F-4488-B680-8030CD3D5C02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6AAD-F0F9-431D-AC6E-9D6D0FC529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10658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2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94A72-6D7F-4488-B680-8030CD3D5C02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6AAD-F0F9-431D-AC6E-9D6D0FC529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21673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2"/>
            <a:ext cx="4190701" cy="823913"/>
          </a:xfrm>
        </p:spPr>
        <p:txBody>
          <a:bodyPr anchor="b"/>
          <a:lstStyle>
            <a:lvl1pPr marL="0" indent="0">
              <a:buNone/>
              <a:defRPr sz="2401" b="1"/>
            </a:lvl1pPr>
            <a:lvl2pPr marL="457212" indent="0">
              <a:buNone/>
              <a:defRPr sz="2000" b="1"/>
            </a:lvl2pPr>
            <a:lvl3pPr marL="914423" indent="0">
              <a:buNone/>
              <a:defRPr sz="1800" b="1"/>
            </a:lvl3pPr>
            <a:lvl4pPr marL="1371635" indent="0">
              <a:buNone/>
              <a:defRPr sz="1600" b="1"/>
            </a:lvl4pPr>
            <a:lvl5pPr marL="1828847" indent="0">
              <a:buNone/>
              <a:defRPr sz="1600" b="1"/>
            </a:lvl5pPr>
            <a:lvl6pPr marL="2286058" indent="0">
              <a:buNone/>
              <a:defRPr sz="1600" b="1"/>
            </a:lvl6pPr>
            <a:lvl7pPr marL="2743270" indent="0">
              <a:buNone/>
              <a:defRPr sz="1600" b="1"/>
            </a:lvl7pPr>
            <a:lvl8pPr marL="3200482" indent="0">
              <a:buNone/>
              <a:defRPr sz="1600" b="1"/>
            </a:lvl8pPr>
            <a:lvl9pPr marL="3657693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4" y="1681162"/>
            <a:ext cx="4211341" cy="823913"/>
          </a:xfrm>
        </p:spPr>
        <p:txBody>
          <a:bodyPr anchor="b"/>
          <a:lstStyle>
            <a:lvl1pPr marL="0" indent="0">
              <a:buNone/>
              <a:defRPr sz="2401" b="1"/>
            </a:lvl1pPr>
            <a:lvl2pPr marL="457212" indent="0">
              <a:buNone/>
              <a:defRPr sz="2000" b="1"/>
            </a:lvl2pPr>
            <a:lvl3pPr marL="914423" indent="0">
              <a:buNone/>
              <a:defRPr sz="1800" b="1"/>
            </a:lvl3pPr>
            <a:lvl4pPr marL="1371635" indent="0">
              <a:buNone/>
              <a:defRPr sz="1600" b="1"/>
            </a:lvl4pPr>
            <a:lvl5pPr marL="1828847" indent="0">
              <a:buNone/>
              <a:defRPr sz="1600" b="1"/>
            </a:lvl5pPr>
            <a:lvl6pPr marL="2286058" indent="0">
              <a:buNone/>
              <a:defRPr sz="1600" b="1"/>
            </a:lvl6pPr>
            <a:lvl7pPr marL="2743270" indent="0">
              <a:buNone/>
              <a:defRPr sz="1600" b="1"/>
            </a:lvl7pPr>
            <a:lvl8pPr marL="3200482" indent="0">
              <a:buNone/>
              <a:defRPr sz="1600" b="1"/>
            </a:lvl8pPr>
            <a:lvl9pPr marL="3657693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4" y="2505075"/>
            <a:ext cx="421134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94A72-6D7F-4488-B680-8030CD3D5C02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6AAD-F0F9-431D-AC6E-9D6D0FC529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06118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94A72-6D7F-4488-B680-8030CD3D5C02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6AAD-F0F9-431D-AC6E-9D6D0FC529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91188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94A72-6D7F-4488-B680-8030CD3D5C02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6AAD-F0F9-431D-AC6E-9D6D0FC529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77411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7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1" y="987427"/>
            <a:ext cx="5014912" cy="487362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1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7" y="2057401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2" indent="0">
              <a:buNone/>
              <a:defRPr sz="1400"/>
            </a:lvl2pPr>
            <a:lvl3pPr marL="914423" indent="0">
              <a:buNone/>
              <a:defRPr sz="1200"/>
            </a:lvl3pPr>
            <a:lvl4pPr marL="1371635" indent="0">
              <a:buNone/>
              <a:defRPr sz="1000"/>
            </a:lvl4pPr>
            <a:lvl5pPr marL="1828847" indent="0">
              <a:buNone/>
              <a:defRPr sz="1000"/>
            </a:lvl5pPr>
            <a:lvl6pPr marL="2286058" indent="0">
              <a:buNone/>
              <a:defRPr sz="1000"/>
            </a:lvl6pPr>
            <a:lvl7pPr marL="2743270" indent="0">
              <a:buNone/>
              <a:defRPr sz="1000"/>
            </a:lvl7pPr>
            <a:lvl8pPr marL="3200482" indent="0">
              <a:buNone/>
              <a:defRPr sz="1000"/>
            </a:lvl8pPr>
            <a:lvl9pPr marL="3657693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94A72-6D7F-4488-B680-8030CD3D5C02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6AAD-F0F9-431D-AC6E-9D6D0FC529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9220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2AF5E-36DB-457F-9A4A-0DD8DCA56D8E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2A21D-482A-45EF-8602-D7F0C2EF72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82650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7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1" y="987427"/>
            <a:ext cx="5014912" cy="4873626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12" indent="0">
              <a:buNone/>
              <a:defRPr sz="2800"/>
            </a:lvl2pPr>
            <a:lvl3pPr marL="914423" indent="0">
              <a:buNone/>
              <a:defRPr sz="2401"/>
            </a:lvl3pPr>
            <a:lvl4pPr marL="1371635" indent="0">
              <a:buNone/>
              <a:defRPr sz="2000"/>
            </a:lvl4pPr>
            <a:lvl5pPr marL="1828847" indent="0">
              <a:buNone/>
              <a:defRPr sz="2000"/>
            </a:lvl5pPr>
            <a:lvl6pPr marL="2286058" indent="0">
              <a:buNone/>
              <a:defRPr sz="2000"/>
            </a:lvl6pPr>
            <a:lvl7pPr marL="2743270" indent="0">
              <a:buNone/>
              <a:defRPr sz="2000"/>
            </a:lvl7pPr>
            <a:lvl8pPr marL="3200482" indent="0">
              <a:buNone/>
              <a:defRPr sz="2000"/>
            </a:lvl8pPr>
            <a:lvl9pPr marL="3657693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7" y="2057401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2" indent="0">
              <a:buNone/>
              <a:defRPr sz="1400"/>
            </a:lvl2pPr>
            <a:lvl3pPr marL="914423" indent="0">
              <a:buNone/>
              <a:defRPr sz="1200"/>
            </a:lvl3pPr>
            <a:lvl4pPr marL="1371635" indent="0">
              <a:buNone/>
              <a:defRPr sz="1000"/>
            </a:lvl4pPr>
            <a:lvl5pPr marL="1828847" indent="0">
              <a:buNone/>
              <a:defRPr sz="1000"/>
            </a:lvl5pPr>
            <a:lvl6pPr marL="2286058" indent="0">
              <a:buNone/>
              <a:defRPr sz="1000"/>
            </a:lvl6pPr>
            <a:lvl7pPr marL="2743270" indent="0">
              <a:buNone/>
              <a:defRPr sz="1000"/>
            </a:lvl7pPr>
            <a:lvl8pPr marL="3200482" indent="0">
              <a:buNone/>
              <a:defRPr sz="1000"/>
            </a:lvl8pPr>
            <a:lvl9pPr marL="3657693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94A72-6D7F-4488-B680-8030CD3D5C02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6AAD-F0F9-431D-AC6E-9D6D0FC529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80605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94A72-6D7F-4488-B680-8030CD3D5C02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6AAD-F0F9-431D-AC6E-9D6D0FC529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73193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3" y="365126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9" y="365126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94A72-6D7F-4488-B680-8030CD3D5C02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6AAD-F0F9-431D-AC6E-9D6D0FC529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3335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2AF5E-36DB-457F-9A4A-0DD8DCA56D8E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2A21D-482A-45EF-8602-D7F0C2EF72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8648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2AF5E-36DB-457F-9A4A-0DD8DCA56D8E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2A21D-482A-45EF-8602-D7F0C2EF72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1905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2AF5E-36DB-457F-9A4A-0DD8DCA56D8E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2A21D-482A-45EF-8602-D7F0C2EF72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6879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2AF5E-36DB-457F-9A4A-0DD8DCA56D8E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2A21D-482A-45EF-8602-D7F0C2EF72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5134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2AF5E-36DB-457F-9A4A-0DD8DCA56D8E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2A21D-482A-45EF-8602-D7F0C2EF72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0700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2AF5E-36DB-457F-9A4A-0DD8DCA56D8E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2A21D-482A-45EF-8602-D7F0C2EF72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7278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2AF5E-36DB-457F-9A4A-0DD8DCA56D8E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2A21D-482A-45EF-8602-D7F0C2EF72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993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82AF5E-36DB-457F-9A4A-0DD8DCA56D8E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2A21D-482A-45EF-8602-D7F0C2EF72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295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9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94A72-6D7F-4488-B680-8030CD3D5C02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786AAD-F0F9-431D-AC6E-9D6D0FC529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2091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2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5" algn="l" defTabSz="914423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kumimoji="1" sz="240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30" indent="-228605" algn="l" defTabSz="914423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1" indent="-228605" algn="l" defTabSz="914423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3" indent="-228605" algn="l" defTabSz="914423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5" indent="-228605" algn="l" defTabSz="914423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6" indent="-228605" algn="l" defTabSz="914423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8" indent="-228605" algn="l" defTabSz="914423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300" indent="-228605" algn="l" defTabSz="914423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914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7" algn="l" defTabSz="914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8" algn="l" defTabSz="914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70" algn="l" defTabSz="914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2" algn="l" defTabSz="914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3" algn="l" defTabSz="914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A6F042-0D01-24B8-9DB2-97127EDB76C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ja-JP" dirty="0">
                <a:ea typeface="游ゴシック Light"/>
              </a:rPr>
              <a:t>Step5</a:t>
            </a:r>
            <a:r>
              <a:rPr kumimoji="1" lang="ja-JP" altLang="en-US">
                <a:ea typeface="游ゴシック Light"/>
              </a:rPr>
              <a:t>　曲がり角</a:t>
            </a:r>
            <a:r>
              <a:rPr lang="ja-JP" altLang="en-US">
                <a:ea typeface="游ゴシック Light"/>
              </a:rPr>
              <a:t>７</a:t>
            </a:r>
            <a:r>
              <a:rPr kumimoji="1" lang="ja-JP" altLang="en-US">
                <a:ea typeface="游ゴシック Light"/>
              </a:rPr>
              <a:t>課題</a:t>
            </a:r>
            <a:br>
              <a:rPr kumimoji="1" lang="en-US" altLang="ja-JP" dirty="0"/>
            </a:br>
            <a:r>
              <a:rPr lang="en-US" altLang="ja-JP" dirty="0">
                <a:ea typeface="游ゴシック Light"/>
              </a:rPr>
              <a:t>A４</a:t>
            </a:r>
            <a:r>
              <a:rPr kumimoji="1" lang="ja-JP" altLang="en-US">
                <a:ea typeface="游ゴシック Light"/>
              </a:rPr>
              <a:t>サイズ</a:t>
            </a:r>
            <a:r>
              <a:rPr lang="ja-JP" altLang="en-US">
                <a:ea typeface="游ゴシック Light"/>
              </a:rPr>
              <a:t>・８課題</a:t>
            </a:r>
            <a:endParaRPr kumimoji="1" lang="ja-JP" altLang="en-US" dirty="0">
              <a:ea typeface="游ゴシック Light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C1646D3-B4ED-5339-86E5-8208CDD2F0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>
            <a:normAutofit/>
          </a:bodyPr>
          <a:lstStyle/>
          <a:p>
            <a:r>
              <a:rPr lang="ja-JP" altLang="en-US" sz="3600">
                <a:ea typeface="游ゴシック"/>
              </a:rPr>
              <a:t>７ー１</a:t>
            </a:r>
            <a:r>
              <a:rPr lang="en-US" altLang="ja-JP" sz="3600">
                <a:ea typeface="游ゴシック"/>
              </a:rPr>
              <a:t>〜</a:t>
            </a:r>
            <a:r>
              <a:rPr lang="ja-JP" altLang="en-US" sz="3600">
                <a:ea typeface="游ゴシック"/>
              </a:rPr>
              <a:t> ７ー８</a:t>
            </a:r>
            <a:endParaRPr lang="en-US" altLang="ja-JP" sz="3600">
              <a:ea typeface="游ゴシック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77968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BDC0F318-0A20-B479-DF9A-8A127216AF35}"/>
              </a:ext>
            </a:extLst>
          </p:cNvPr>
          <p:cNvGrpSpPr/>
          <p:nvPr/>
        </p:nvGrpSpPr>
        <p:grpSpPr>
          <a:xfrm>
            <a:off x="2253000" y="335442"/>
            <a:ext cx="5400000" cy="6162834"/>
            <a:chOff x="818769" y="954756"/>
            <a:chExt cx="5400000" cy="6162834"/>
          </a:xfrm>
        </p:grpSpPr>
        <p:grpSp>
          <p:nvGrpSpPr>
            <p:cNvPr id="4" name="グループ化 3">
              <a:extLst>
                <a:ext uri="{FF2B5EF4-FFF2-40B4-BE49-F238E27FC236}">
                  <a16:creationId xmlns:a16="http://schemas.microsoft.com/office/drawing/2014/main" id="{5544FD1E-BBE8-7158-6DDC-24667C974EC5}"/>
                </a:ext>
              </a:extLst>
            </p:cNvPr>
            <p:cNvGrpSpPr/>
            <p:nvPr/>
          </p:nvGrpSpPr>
          <p:grpSpPr>
            <a:xfrm>
              <a:off x="818769" y="954756"/>
              <a:ext cx="5400000" cy="6162834"/>
              <a:chOff x="1032129" y="314676"/>
              <a:chExt cx="5400000" cy="6162834"/>
            </a:xfrm>
          </p:grpSpPr>
          <p:grpSp>
            <p:nvGrpSpPr>
              <p:cNvPr id="5" name="グループ化 4">
                <a:extLst>
                  <a:ext uri="{FF2B5EF4-FFF2-40B4-BE49-F238E27FC236}">
                    <a16:creationId xmlns:a16="http://schemas.microsoft.com/office/drawing/2014/main" id="{9A319C3B-1979-5994-574A-490AEAC09C7D}"/>
                  </a:ext>
                </a:extLst>
              </p:cNvPr>
              <p:cNvGrpSpPr/>
              <p:nvPr/>
            </p:nvGrpSpPr>
            <p:grpSpPr>
              <a:xfrm>
                <a:off x="1032129" y="314676"/>
                <a:ext cx="5400000" cy="6162834"/>
                <a:chOff x="679116" y="377021"/>
                <a:chExt cx="5400000" cy="6162834"/>
              </a:xfrm>
            </p:grpSpPr>
            <p:grpSp>
              <p:nvGrpSpPr>
                <p:cNvPr id="7" name="グループ化 6">
                  <a:extLst>
                    <a:ext uri="{FF2B5EF4-FFF2-40B4-BE49-F238E27FC236}">
                      <a16:creationId xmlns:a16="http://schemas.microsoft.com/office/drawing/2014/main" id="{B8E5F7C4-9620-1772-58A4-5F4080A547BD}"/>
                    </a:ext>
                  </a:extLst>
                </p:cNvPr>
                <p:cNvGrpSpPr/>
                <p:nvPr/>
              </p:nvGrpSpPr>
              <p:grpSpPr>
                <a:xfrm>
                  <a:off x="1392857" y="377021"/>
                  <a:ext cx="3606259" cy="6162834"/>
                  <a:chOff x="1601202" y="117170"/>
                  <a:chExt cx="3606259" cy="6162834"/>
                </a:xfrm>
              </p:grpSpPr>
              <p:grpSp>
                <p:nvGrpSpPr>
                  <p:cNvPr id="10" name="グループ化 9">
                    <a:extLst>
                      <a:ext uri="{FF2B5EF4-FFF2-40B4-BE49-F238E27FC236}">
                        <a16:creationId xmlns:a16="http://schemas.microsoft.com/office/drawing/2014/main" id="{9BD2FBCD-2C87-4F6D-5B2F-D35797BAA7C5}"/>
                      </a:ext>
                    </a:extLst>
                  </p:cNvPr>
                  <p:cNvGrpSpPr/>
                  <p:nvPr/>
                </p:nvGrpSpPr>
                <p:grpSpPr>
                  <a:xfrm>
                    <a:off x="1601202" y="117170"/>
                    <a:ext cx="3606259" cy="6162834"/>
                    <a:chOff x="1601202" y="129696"/>
                    <a:chExt cx="3606259" cy="6162834"/>
                  </a:xfrm>
                </p:grpSpPr>
                <p:grpSp>
                  <p:nvGrpSpPr>
                    <p:cNvPr id="13" name="グループ化 12">
                      <a:extLst>
                        <a:ext uri="{FF2B5EF4-FFF2-40B4-BE49-F238E27FC236}">
                          <a16:creationId xmlns:a16="http://schemas.microsoft.com/office/drawing/2014/main" id="{C7B860C7-D2D6-71D1-887A-797965FFFABC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601202" y="129696"/>
                      <a:ext cx="3606259" cy="3462834"/>
                      <a:chOff x="1644239" y="946632"/>
                      <a:chExt cx="3606259" cy="3462834"/>
                    </a:xfrm>
                  </p:grpSpPr>
                  <p:grpSp>
                    <p:nvGrpSpPr>
                      <p:cNvPr id="17" name="グループ化 16">
                        <a:extLst>
                          <a:ext uri="{FF2B5EF4-FFF2-40B4-BE49-F238E27FC236}">
                            <a16:creationId xmlns:a16="http://schemas.microsoft.com/office/drawing/2014/main" id="{17989E64-919E-ECBB-DD50-AF83E3F0F4B0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1644239" y="946632"/>
                        <a:ext cx="3606259" cy="3462834"/>
                        <a:chOff x="173579" y="443712"/>
                        <a:chExt cx="3606259" cy="3462834"/>
                      </a:xfrm>
                    </p:grpSpPr>
                    <p:grpSp>
                      <p:nvGrpSpPr>
                        <p:cNvPr id="19" name="グループ化 18">
                          <a:extLst>
                            <a:ext uri="{FF2B5EF4-FFF2-40B4-BE49-F238E27FC236}">
                              <a16:creationId xmlns:a16="http://schemas.microsoft.com/office/drawing/2014/main" id="{4C25B5DF-D73F-1116-9975-9FF365103BF3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173579" y="443712"/>
                          <a:ext cx="3606259" cy="3462834"/>
                          <a:chOff x="1080000" y="3224723"/>
                          <a:chExt cx="3606259" cy="3462834"/>
                        </a:xfrm>
                      </p:grpSpPr>
                      <p:sp>
                        <p:nvSpPr>
                          <p:cNvPr id="21" name="フローチャート: 結合子 20">
                            <a:extLst>
                              <a:ext uri="{FF2B5EF4-FFF2-40B4-BE49-F238E27FC236}">
                                <a16:creationId xmlns:a16="http://schemas.microsoft.com/office/drawing/2014/main" id="{088C0999-2637-2A3B-AB31-44F62D175EA6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1080000" y="3224723"/>
                            <a:ext cx="366259" cy="359991"/>
                          </a:xfrm>
                          <a:prstGeom prst="flowChartConnector">
                            <a:avLst/>
                          </a:prstGeom>
                        </p:spPr>
                        <p:style>
                          <a:lnRef idx="2">
                            <a:schemeClr val="dk1">
                              <a:shade val="50000"/>
                            </a:schemeClr>
                          </a:lnRef>
                          <a:fillRef idx="1">
                            <a:schemeClr val="dk1"/>
                          </a:fillRef>
                          <a:effectRef idx="0">
                            <a:schemeClr val="dk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kumimoji="1" lang="ja-JP" altLang="en-US" dirty="0"/>
                          </a:p>
                        </p:txBody>
                      </p:sp>
                      <p:sp>
                        <p:nvSpPr>
                          <p:cNvPr id="22" name="フローチャート: 結合子 21">
                            <a:extLst>
                              <a:ext uri="{FF2B5EF4-FFF2-40B4-BE49-F238E27FC236}">
                                <a16:creationId xmlns:a16="http://schemas.microsoft.com/office/drawing/2014/main" id="{BEB77C71-8BC2-BBEB-DE6F-F7FBB93F262D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1263129" y="6327566"/>
                            <a:ext cx="366259" cy="359991"/>
                          </a:xfrm>
                          <a:prstGeom prst="flowChartConnector">
                            <a:avLst/>
                          </a:prstGeom>
                        </p:spPr>
                        <p:style>
                          <a:lnRef idx="2">
                            <a:schemeClr val="dk1">
                              <a:shade val="50000"/>
                            </a:schemeClr>
                          </a:lnRef>
                          <a:fillRef idx="1">
                            <a:schemeClr val="dk1"/>
                          </a:fillRef>
                          <a:effectRef idx="0">
                            <a:schemeClr val="dk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kumimoji="1" lang="ja-JP" altLang="en-US" dirty="0"/>
                          </a:p>
                        </p:txBody>
                      </p:sp>
                      <p:cxnSp>
                        <p:nvCxnSpPr>
                          <p:cNvPr id="23" name="直線コネクタ 22">
                            <a:extLst>
                              <a:ext uri="{FF2B5EF4-FFF2-40B4-BE49-F238E27FC236}">
                                <a16:creationId xmlns:a16="http://schemas.microsoft.com/office/drawing/2014/main" id="{5EA23CE8-CCCF-6B9E-BBE6-B1FC1C2EFAD7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 rot="16200000">
                            <a:off x="3876259" y="5859777"/>
                            <a:ext cx="1620000" cy="0"/>
                          </a:xfrm>
                          <a:prstGeom prst="line">
                            <a:avLst/>
                          </a:prstGeom>
                          <a:ln w="38100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cxnSp>
                      <p:nvCxnSpPr>
                        <p:cNvPr id="20" name="直線コネクタ 19">
                          <a:extLst>
                            <a:ext uri="{FF2B5EF4-FFF2-40B4-BE49-F238E27FC236}">
                              <a16:creationId xmlns:a16="http://schemas.microsoft.com/office/drawing/2014/main" id="{3453EFDF-3F20-95BB-3D84-6E71366CF6ED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539838" y="648766"/>
                          <a:ext cx="1620000" cy="0"/>
                        </a:xfrm>
                        <a:prstGeom prst="line">
                          <a:avLst/>
                        </a:prstGeom>
                        <a:ln w="3810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cxnSp>
                    <p:nvCxnSpPr>
                      <p:cNvPr id="18" name="直線コネクタ 17">
                        <a:extLst>
                          <a:ext uri="{FF2B5EF4-FFF2-40B4-BE49-F238E27FC236}">
                            <a16:creationId xmlns:a16="http://schemas.microsoft.com/office/drawing/2014/main" id="{67AFBCBD-7BCD-7992-A7CD-6EDA809FFD47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rot="16200000">
                        <a:off x="2820498" y="1961684"/>
                        <a:ext cx="1620000" cy="0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14" name="直線コネクタ 13">
                      <a:extLst>
                        <a:ext uri="{FF2B5EF4-FFF2-40B4-BE49-F238E27FC236}">
                          <a16:creationId xmlns:a16="http://schemas.microsoft.com/office/drawing/2014/main" id="{FEEA3FF6-CD28-1ECF-7313-0BE7B41AB8D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6200000">
                      <a:off x="3047990" y="2494749"/>
                      <a:ext cx="108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" name="直線コネクタ 14">
                      <a:extLst>
                        <a:ext uri="{FF2B5EF4-FFF2-40B4-BE49-F238E27FC236}">
                          <a16:creationId xmlns:a16="http://schemas.microsoft.com/office/drawing/2014/main" id="{3B2A1051-8388-95F7-33F6-CE8A8D74148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3576480" y="334748"/>
                      <a:ext cx="108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" name="直線コネクタ 15">
                      <a:extLst>
                        <a:ext uri="{FF2B5EF4-FFF2-40B4-BE49-F238E27FC236}">
                          <a16:creationId xmlns:a16="http://schemas.microsoft.com/office/drawing/2014/main" id="{2FE13C75-10EC-6794-BC38-CCAA067CC5F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6200000">
                      <a:off x="4667461" y="4114749"/>
                      <a:ext cx="108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3" name="直線コネクタ 32">
                      <a:extLst>
                        <a:ext uri="{FF2B5EF4-FFF2-40B4-BE49-F238E27FC236}">
                          <a16:creationId xmlns:a16="http://schemas.microsoft.com/office/drawing/2014/main" id="{BE54B2D9-303F-9397-8430-154F6DF6014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6200000">
                      <a:off x="3047461" y="5752530"/>
                      <a:ext cx="108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1" name="直線コネクタ 10">
                    <a:extLst>
                      <a:ext uri="{FF2B5EF4-FFF2-40B4-BE49-F238E27FC236}">
                        <a16:creationId xmlns:a16="http://schemas.microsoft.com/office/drawing/2014/main" id="{70A18CFE-12B2-4430-3294-C0627F72CE9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587461" y="1942224"/>
                    <a:ext cx="162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" name="直線コネクタ 11">
                    <a:extLst>
                      <a:ext uri="{FF2B5EF4-FFF2-40B4-BE49-F238E27FC236}">
                        <a16:creationId xmlns:a16="http://schemas.microsoft.com/office/drawing/2014/main" id="{A9455DD1-DF8E-C46D-ABC0-871144CC36F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587461" y="3562224"/>
                    <a:ext cx="162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8" name="直線コネクタ 7">
                  <a:extLst>
                    <a:ext uri="{FF2B5EF4-FFF2-40B4-BE49-F238E27FC236}">
                      <a16:creationId xmlns:a16="http://schemas.microsoft.com/office/drawing/2014/main" id="{01E145B4-AAEF-F1A8-B0B2-72AFDF0FE18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999116" y="2202073"/>
                  <a:ext cx="108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直線コネクタ 8">
                  <a:extLst>
                    <a:ext uri="{FF2B5EF4-FFF2-40B4-BE49-F238E27FC236}">
                      <a16:creationId xmlns:a16="http://schemas.microsoft.com/office/drawing/2014/main" id="{0FC06EC5-5D13-BA14-9329-3C8B251A3ED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299116" y="3822073"/>
                  <a:ext cx="108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直線コネクタ 33">
                  <a:extLst>
                    <a:ext uri="{FF2B5EF4-FFF2-40B4-BE49-F238E27FC236}">
                      <a16:creationId xmlns:a16="http://schemas.microsoft.com/office/drawing/2014/main" id="{4303282F-E573-C9DC-F22F-5ADD5BA732C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79116" y="5442075"/>
                  <a:ext cx="108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6" name="直線コネクタ 5">
                <a:extLst>
                  <a:ext uri="{FF2B5EF4-FFF2-40B4-BE49-F238E27FC236}">
                    <a16:creationId xmlns:a16="http://schemas.microsoft.com/office/drawing/2014/main" id="{30D80DC0-2A54-8FB6-849B-386094D80349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2922129" y="4569730"/>
                <a:ext cx="162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線コネクタ 31">
                <a:extLst>
                  <a:ext uri="{FF2B5EF4-FFF2-40B4-BE49-F238E27FC236}">
                    <a16:creationId xmlns:a16="http://schemas.microsoft.com/office/drawing/2014/main" id="{E49BC508-46B4-AABF-0731-2723EBB057A7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1319274" y="4587510"/>
                <a:ext cx="162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1" name="直線コネクタ 30">
              <a:extLst>
                <a:ext uri="{FF2B5EF4-FFF2-40B4-BE49-F238E27FC236}">
                  <a16:creationId xmlns:a16="http://schemas.microsoft.com/office/drawing/2014/main" id="{B3658940-3DD2-7219-4FF0-A61DA6D44DFB}"/>
                </a:ext>
              </a:extLst>
            </p:cNvPr>
            <p:cNvCxnSpPr>
              <a:cxnSpLocks/>
            </p:cNvCxnSpPr>
            <p:nvPr/>
          </p:nvCxnSpPr>
          <p:spPr>
            <a:xfrm>
              <a:off x="1915914" y="6019810"/>
              <a:ext cx="162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43137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BDC0F318-0A20-B479-DF9A-8A127216AF35}"/>
              </a:ext>
            </a:extLst>
          </p:cNvPr>
          <p:cNvGrpSpPr/>
          <p:nvPr/>
        </p:nvGrpSpPr>
        <p:grpSpPr>
          <a:xfrm rot="16200000">
            <a:off x="2243781" y="232376"/>
            <a:ext cx="5381924" cy="6126313"/>
            <a:chOff x="837377" y="954756"/>
            <a:chExt cx="5381924" cy="6126313"/>
          </a:xfrm>
        </p:grpSpPr>
        <p:grpSp>
          <p:nvGrpSpPr>
            <p:cNvPr id="4" name="グループ化 3">
              <a:extLst>
                <a:ext uri="{FF2B5EF4-FFF2-40B4-BE49-F238E27FC236}">
                  <a16:creationId xmlns:a16="http://schemas.microsoft.com/office/drawing/2014/main" id="{5544FD1E-BBE8-7158-6DDC-24667C974EC5}"/>
                </a:ext>
              </a:extLst>
            </p:cNvPr>
            <p:cNvGrpSpPr/>
            <p:nvPr/>
          </p:nvGrpSpPr>
          <p:grpSpPr>
            <a:xfrm>
              <a:off x="837377" y="954756"/>
              <a:ext cx="5381924" cy="6126313"/>
              <a:chOff x="1050737" y="314676"/>
              <a:chExt cx="5381924" cy="6126313"/>
            </a:xfrm>
          </p:grpSpPr>
          <p:grpSp>
            <p:nvGrpSpPr>
              <p:cNvPr id="5" name="グループ化 4">
                <a:extLst>
                  <a:ext uri="{FF2B5EF4-FFF2-40B4-BE49-F238E27FC236}">
                    <a16:creationId xmlns:a16="http://schemas.microsoft.com/office/drawing/2014/main" id="{9A319C3B-1979-5994-574A-490AEAC09C7D}"/>
                  </a:ext>
                </a:extLst>
              </p:cNvPr>
              <p:cNvGrpSpPr/>
              <p:nvPr/>
            </p:nvGrpSpPr>
            <p:grpSpPr>
              <a:xfrm>
                <a:off x="1050737" y="314676"/>
                <a:ext cx="5381924" cy="6126313"/>
                <a:chOff x="697724" y="377021"/>
                <a:chExt cx="5381924" cy="6126313"/>
              </a:xfrm>
            </p:grpSpPr>
            <p:grpSp>
              <p:nvGrpSpPr>
                <p:cNvPr id="7" name="グループ化 6">
                  <a:extLst>
                    <a:ext uri="{FF2B5EF4-FFF2-40B4-BE49-F238E27FC236}">
                      <a16:creationId xmlns:a16="http://schemas.microsoft.com/office/drawing/2014/main" id="{B8E5F7C4-9620-1772-58A4-5F4080A547BD}"/>
                    </a:ext>
                  </a:extLst>
                </p:cNvPr>
                <p:cNvGrpSpPr/>
                <p:nvPr/>
              </p:nvGrpSpPr>
              <p:grpSpPr>
                <a:xfrm>
                  <a:off x="1392857" y="377021"/>
                  <a:ext cx="3789922" cy="6126313"/>
                  <a:chOff x="1601202" y="117170"/>
                  <a:chExt cx="3789922" cy="6126313"/>
                </a:xfrm>
              </p:grpSpPr>
              <p:grpSp>
                <p:nvGrpSpPr>
                  <p:cNvPr id="10" name="グループ化 9">
                    <a:extLst>
                      <a:ext uri="{FF2B5EF4-FFF2-40B4-BE49-F238E27FC236}">
                        <a16:creationId xmlns:a16="http://schemas.microsoft.com/office/drawing/2014/main" id="{9BD2FBCD-2C87-4F6D-5B2F-D35797BAA7C5}"/>
                      </a:ext>
                    </a:extLst>
                  </p:cNvPr>
                  <p:cNvGrpSpPr/>
                  <p:nvPr/>
                </p:nvGrpSpPr>
                <p:grpSpPr>
                  <a:xfrm>
                    <a:off x="1601202" y="117170"/>
                    <a:ext cx="3789922" cy="6126313"/>
                    <a:chOff x="1601202" y="129696"/>
                    <a:chExt cx="3789922" cy="6126313"/>
                  </a:xfrm>
                </p:grpSpPr>
                <p:grpSp>
                  <p:nvGrpSpPr>
                    <p:cNvPr id="13" name="グループ化 12">
                      <a:extLst>
                        <a:ext uri="{FF2B5EF4-FFF2-40B4-BE49-F238E27FC236}">
                          <a16:creationId xmlns:a16="http://schemas.microsoft.com/office/drawing/2014/main" id="{C7B860C7-D2D6-71D1-887A-797965FFFABC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601202" y="129696"/>
                      <a:ext cx="3789922" cy="3445054"/>
                      <a:chOff x="1644239" y="946632"/>
                      <a:chExt cx="3789922" cy="3445054"/>
                    </a:xfrm>
                  </p:grpSpPr>
                  <p:grpSp>
                    <p:nvGrpSpPr>
                      <p:cNvPr id="17" name="グループ化 16">
                        <a:extLst>
                          <a:ext uri="{FF2B5EF4-FFF2-40B4-BE49-F238E27FC236}">
                            <a16:creationId xmlns:a16="http://schemas.microsoft.com/office/drawing/2014/main" id="{17989E64-919E-ECBB-DD50-AF83E3F0F4B0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1644239" y="946632"/>
                        <a:ext cx="3789922" cy="3445054"/>
                        <a:chOff x="173579" y="443712"/>
                        <a:chExt cx="3789922" cy="3445054"/>
                      </a:xfrm>
                    </p:grpSpPr>
                    <p:grpSp>
                      <p:nvGrpSpPr>
                        <p:cNvPr id="19" name="グループ化 18">
                          <a:extLst>
                            <a:ext uri="{FF2B5EF4-FFF2-40B4-BE49-F238E27FC236}">
                              <a16:creationId xmlns:a16="http://schemas.microsoft.com/office/drawing/2014/main" id="{4C25B5DF-D73F-1116-9975-9FF365103BF3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173579" y="443712"/>
                          <a:ext cx="3789922" cy="3445054"/>
                          <a:chOff x="1080000" y="3224723"/>
                          <a:chExt cx="3789922" cy="3445054"/>
                        </a:xfrm>
                      </p:grpSpPr>
                      <p:sp>
                        <p:nvSpPr>
                          <p:cNvPr id="21" name="フローチャート: 結合子 20">
                            <a:extLst>
                              <a:ext uri="{FF2B5EF4-FFF2-40B4-BE49-F238E27FC236}">
                                <a16:creationId xmlns:a16="http://schemas.microsoft.com/office/drawing/2014/main" id="{088C0999-2637-2A3B-AB31-44F62D175EA6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1080000" y="3224723"/>
                            <a:ext cx="366259" cy="359991"/>
                          </a:xfrm>
                          <a:prstGeom prst="flowChartConnector">
                            <a:avLst/>
                          </a:prstGeom>
                        </p:spPr>
                        <p:style>
                          <a:lnRef idx="2">
                            <a:schemeClr val="dk1">
                              <a:shade val="50000"/>
                            </a:schemeClr>
                          </a:lnRef>
                          <a:fillRef idx="1">
                            <a:schemeClr val="dk1"/>
                          </a:fillRef>
                          <a:effectRef idx="0">
                            <a:schemeClr val="dk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kumimoji="1" lang="ja-JP" altLang="en-US" dirty="0"/>
                          </a:p>
                        </p:txBody>
                      </p:sp>
                      <p:sp>
                        <p:nvSpPr>
                          <p:cNvPr id="22" name="フローチャート: 結合子 21">
                            <a:extLst>
                              <a:ext uri="{FF2B5EF4-FFF2-40B4-BE49-F238E27FC236}">
                                <a16:creationId xmlns:a16="http://schemas.microsoft.com/office/drawing/2014/main" id="{BEB77C71-8BC2-BBEB-DE6F-F7FBB93F262D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4503663" y="6282622"/>
                            <a:ext cx="366259" cy="359991"/>
                          </a:xfrm>
                          <a:prstGeom prst="flowChartConnector">
                            <a:avLst/>
                          </a:prstGeom>
                        </p:spPr>
                        <p:style>
                          <a:lnRef idx="2">
                            <a:schemeClr val="dk1">
                              <a:shade val="50000"/>
                            </a:schemeClr>
                          </a:lnRef>
                          <a:fillRef idx="1">
                            <a:schemeClr val="dk1"/>
                          </a:fillRef>
                          <a:effectRef idx="0">
                            <a:schemeClr val="dk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kumimoji="1" lang="ja-JP" altLang="en-US" dirty="0"/>
                          </a:p>
                        </p:txBody>
                      </p:sp>
                      <p:cxnSp>
                        <p:nvCxnSpPr>
                          <p:cNvPr id="23" name="直線コネクタ 22">
                            <a:extLst>
                              <a:ext uri="{FF2B5EF4-FFF2-40B4-BE49-F238E27FC236}">
                                <a16:creationId xmlns:a16="http://schemas.microsoft.com/office/drawing/2014/main" id="{5EA23CE8-CCCF-6B9E-BBE6-B1FC1C2EFAD7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 rot="16200000">
                            <a:off x="654867" y="5859777"/>
                            <a:ext cx="1620000" cy="0"/>
                          </a:xfrm>
                          <a:prstGeom prst="line">
                            <a:avLst/>
                          </a:prstGeom>
                          <a:ln w="38100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cxnSp>
                      <p:nvCxnSpPr>
                        <p:cNvPr id="20" name="直線コネクタ 19">
                          <a:extLst>
                            <a:ext uri="{FF2B5EF4-FFF2-40B4-BE49-F238E27FC236}">
                              <a16:creationId xmlns:a16="http://schemas.microsoft.com/office/drawing/2014/main" id="{3453EFDF-3F20-95BB-3D84-6E71366CF6ED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539838" y="648766"/>
                          <a:ext cx="1620000" cy="0"/>
                        </a:xfrm>
                        <a:prstGeom prst="line">
                          <a:avLst/>
                        </a:prstGeom>
                        <a:ln w="3810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cxnSp>
                    <p:nvCxnSpPr>
                      <p:cNvPr id="18" name="直線コネクタ 17">
                        <a:extLst>
                          <a:ext uri="{FF2B5EF4-FFF2-40B4-BE49-F238E27FC236}">
                            <a16:creationId xmlns:a16="http://schemas.microsoft.com/office/drawing/2014/main" id="{67AFBCBD-7BCD-7992-A7CD-6EDA809FFD47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rot="16200000">
                        <a:off x="2820498" y="1961684"/>
                        <a:ext cx="1620000" cy="0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14" name="直線コネクタ 13">
                      <a:extLst>
                        <a:ext uri="{FF2B5EF4-FFF2-40B4-BE49-F238E27FC236}">
                          <a16:creationId xmlns:a16="http://schemas.microsoft.com/office/drawing/2014/main" id="{FEEA3FF6-CD28-1ECF-7313-0BE7B41AB8D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6200000">
                      <a:off x="3047990" y="2494749"/>
                      <a:ext cx="108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" name="直線コネクタ 14">
                      <a:extLst>
                        <a:ext uri="{FF2B5EF4-FFF2-40B4-BE49-F238E27FC236}">
                          <a16:creationId xmlns:a16="http://schemas.microsoft.com/office/drawing/2014/main" id="{3B2A1051-8388-95F7-33F6-CE8A8D74148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3576480" y="334748"/>
                      <a:ext cx="108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" name="直線コネクタ 15">
                      <a:extLst>
                        <a:ext uri="{FF2B5EF4-FFF2-40B4-BE49-F238E27FC236}">
                          <a16:creationId xmlns:a16="http://schemas.microsoft.com/office/drawing/2014/main" id="{2FE13C75-10EC-6794-BC38-CCAA067CC5F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6200000">
                      <a:off x="1444468" y="4114748"/>
                      <a:ext cx="108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3" name="直線コネクタ 32">
                      <a:extLst>
                        <a:ext uri="{FF2B5EF4-FFF2-40B4-BE49-F238E27FC236}">
                          <a16:creationId xmlns:a16="http://schemas.microsoft.com/office/drawing/2014/main" id="{BE54B2D9-303F-9397-8430-154F6DF6014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6200000">
                      <a:off x="3066072" y="5716009"/>
                      <a:ext cx="108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1" name="直線コネクタ 10">
                    <a:extLst>
                      <a:ext uri="{FF2B5EF4-FFF2-40B4-BE49-F238E27FC236}">
                        <a16:creationId xmlns:a16="http://schemas.microsoft.com/office/drawing/2014/main" id="{70A18CFE-12B2-4430-3294-C0627F72CE9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84607" y="1942224"/>
                    <a:ext cx="162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" name="直線コネクタ 11">
                    <a:extLst>
                      <a:ext uri="{FF2B5EF4-FFF2-40B4-BE49-F238E27FC236}">
                        <a16:creationId xmlns:a16="http://schemas.microsoft.com/office/drawing/2014/main" id="{A9455DD1-DF8E-C46D-ABC0-871144CC36F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67990" y="3562224"/>
                    <a:ext cx="162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8" name="直線コネクタ 7">
                  <a:extLst>
                    <a:ext uri="{FF2B5EF4-FFF2-40B4-BE49-F238E27FC236}">
                      <a16:creationId xmlns:a16="http://schemas.microsoft.com/office/drawing/2014/main" id="{01E145B4-AAEF-F1A8-B0B2-72AFDF0FE18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999648" y="5414912"/>
                  <a:ext cx="108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直線コネクタ 8">
                  <a:extLst>
                    <a:ext uri="{FF2B5EF4-FFF2-40B4-BE49-F238E27FC236}">
                      <a16:creationId xmlns:a16="http://schemas.microsoft.com/office/drawing/2014/main" id="{0FC06EC5-5D13-BA14-9329-3C8B251A3ED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97724" y="2202073"/>
                  <a:ext cx="108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直線コネクタ 33">
                  <a:extLst>
                    <a:ext uri="{FF2B5EF4-FFF2-40B4-BE49-F238E27FC236}">
                      <a16:creationId xmlns:a16="http://schemas.microsoft.com/office/drawing/2014/main" id="{4303282F-E573-C9DC-F22F-5ADD5BA732C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397727" y="3822072"/>
                  <a:ext cx="108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6" name="直線コネクタ 5">
                <a:extLst>
                  <a:ext uri="{FF2B5EF4-FFF2-40B4-BE49-F238E27FC236}">
                    <a16:creationId xmlns:a16="http://schemas.microsoft.com/office/drawing/2014/main" id="{30D80DC0-2A54-8FB6-849B-386094D80349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2940739" y="4550989"/>
                <a:ext cx="162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線コネクタ 31">
                <a:extLst>
                  <a:ext uri="{FF2B5EF4-FFF2-40B4-BE49-F238E27FC236}">
                    <a16:creationId xmlns:a16="http://schemas.microsoft.com/office/drawing/2014/main" id="{E49BC508-46B4-AABF-0731-2723EBB057A7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4542661" y="4542567"/>
                <a:ext cx="162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1" name="直線コネクタ 30">
              <a:extLst>
                <a:ext uri="{FF2B5EF4-FFF2-40B4-BE49-F238E27FC236}">
                  <a16:creationId xmlns:a16="http://schemas.microsoft.com/office/drawing/2014/main" id="{B3658940-3DD2-7219-4FF0-A61DA6D44DFB}"/>
                </a:ext>
              </a:extLst>
            </p:cNvPr>
            <p:cNvCxnSpPr>
              <a:cxnSpLocks/>
            </p:cNvCxnSpPr>
            <p:nvPr/>
          </p:nvCxnSpPr>
          <p:spPr>
            <a:xfrm>
              <a:off x="3519301" y="5992647"/>
              <a:ext cx="162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84802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グループ化 36">
            <a:extLst>
              <a:ext uri="{FF2B5EF4-FFF2-40B4-BE49-F238E27FC236}">
                <a16:creationId xmlns:a16="http://schemas.microsoft.com/office/drawing/2014/main" id="{27E98F25-B6C3-8FE1-B761-B9DBBB43512E}"/>
              </a:ext>
            </a:extLst>
          </p:cNvPr>
          <p:cNvGrpSpPr/>
          <p:nvPr/>
        </p:nvGrpSpPr>
        <p:grpSpPr>
          <a:xfrm>
            <a:off x="2966741" y="183495"/>
            <a:ext cx="4686259" cy="6491010"/>
            <a:chOff x="2966741" y="-540000"/>
            <a:chExt cx="4686259" cy="6491010"/>
          </a:xfrm>
        </p:grpSpPr>
        <p:grpSp>
          <p:nvGrpSpPr>
            <p:cNvPr id="35" name="グループ化 34">
              <a:extLst>
                <a:ext uri="{FF2B5EF4-FFF2-40B4-BE49-F238E27FC236}">
                  <a16:creationId xmlns:a16="http://schemas.microsoft.com/office/drawing/2014/main" id="{BDC0F318-0A20-B479-DF9A-8A127216AF35}"/>
                </a:ext>
              </a:extLst>
            </p:cNvPr>
            <p:cNvGrpSpPr/>
            <p:nvPr/>
          </p:nvGrpSpPr>
          <p:grpSpPr>
            <a:xfrm>
              <a:off x="2966741" y="-540000"/>
              <a:ext cx="4686259" cy="6491010"/>
              <a:chOff x="1532510" y="79314"/>
              <a:chExt cx="4686259" cy="6491010"/>
            </a:xfrm>
          </p:grpSpPr>
          <p:grpSp>
            <p:nvGrpSpPr>
              <p:cNvPr id="4" name="グループ化 3">
                <a:extLst>
                  <a:ext uri="{FF2B5EF4-FFF2-40B4-BE49-F238E27FC236}">
                    <a16:creationId xmlns:a16="http://schemas.microsoft.com/office/drawing/2014/main" id="{5544FD1E-BBE8-7158-6DDC-24667C974EC5}"/>
                  </a:ext>
                </a:extLst>
              </p:cNvPr>
              <p:cNvGrpSpPr/>
              <p:nvPr/>
            </p:nvGrpSpPr>
            <p:grpSpPr>
              <a:xfrm>
                <a:off x="1532510" y="79314"/>
                <a:ext cx="4686259" cy="6491010"/>
                <a:chOff x="1745870" y="-560766"/>
                <a:chExt cx="4686259" cy="6491010"/>
              </a:xfrm>
            </p:grpSpPr>
            <p:grpSp>
              <p:nvGrpSpPr>
                <p:cNvPr id="5" name="グループ化 4">
                  <a:extLst>
                    <a:ext uri="{FF2B5EF4-FFF2-40B4-BE49-F238E27FC236}">
                      <a16:creationId xmlns:a16="http://schemas.microsoft.com/office/drawing/2014/main" id="{9A319C3B-1979-5994-574A-490AEAC09C7D}"/>
                    </a:ext>
                  </a:extLst>
                </p:cNvPr>
                <p:cNvGrpSpPr/>
                <p:nvPr/>
              </p:nvGrpSpPr>
              <p:grpSpPr>
                <a:xfrm>
                  <a:off x="1745870" y="-560766"/>
                  <a:ext cx="4686259" cy="6491010"/>
                  <a:chOff x="1392857" y="-498421"/>
                  <a:chExt cx="4686259" cy="6491010"/>
                </a:xfrm>
              </p:grpSpPr>
              <p:grpSp>
                <p:nvGrpSpPr>
                  <p:cNvPr id="7" name="グループ化 6">
                    <a:extLst>
                      <a:ext uri="{FF2B5EF4-FFF2-40B4-BE49-F238E27FC236}">
                        <a16:creationId xmlns:a16="http://schemas.microsoft.com/office/drawing/2014/main" id="{B8E5F7C4-9620-1772-58A4-5F4080A547BD}"/>
                      </a:ext>
                    </a:extLst>
                  </p:cNvPr>
                  <p:cNvGrpSpPr/>
                  <p:nvPr/>
                </p:nvGrpSpPr>
                <p:grpSpPr>
                  <a:xfrm>
                    <a:off x="1392857" y="-498421"/>
                    <a:ext cx="3606259" cy="6491010"/>
                    <a:chOff x="1601202" y="-758272"/>
                    <a:chExt cx="3606259" cy="6491010"/>
                  </a:xfrm>
                </p:grpSpPr>
                <p:grpSp>
                  <p:nvGrpSpPr>
                    <p:cNvPr id="10" name="グループ化 9">
                      <a:extLst>
                        <a:ext uri="{FF2B5EF4-FFF2-40B4-BE49-F238E27FC236}">
                          <a16:creationId xmlns:a16="http://schemas.microsoft.com/office/drawing/2014/main" id="{9BD2FBCD-2C87-4F6D-5B2F-D35797BAA7C5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601202" y="-758272"/>
                      <a:ext cx="3606259" cy="6491010"/>
                      <a:chOff x="1601202" y="-745746"/>
                      <a:chExt cx="3606259" cy="6491010"/>
                    </a:xfrm>
                  </p:grpSpPr>
                  <p:grpSp>
                    <p:nvGrpSpPr>
                      <p:cNvPr id="13" name="グループ化 12">
                        <a:extLst>
                          <a:ext uri="{FF2B5EF4-FFF2-40B4-BE49-F238E27FC236}">
                            <a16:creationId xmlns:a16="http://schemas.microsoft.com/office/drawing/2014/main" id="{C7B860C7-D2D6-71D1-887A-797965FFFABC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1601202" y="129696"/>
                        <a:ext cx="3606259" cy="3445054"/>
                        <a:chOff x="1644239" y="946632"/>
                        <a:chExt cx="3606259" cy="3445054"/>
                      </a:xfrm>
                    </p:grpSpPr>
                    <p:grpSp>
                      <p:nvGrpSpPr>
                        <p:cNvPr id="17" name="グループ化 16">
                          <a:extLst>
                            <a:ext uri="{FF2B5EF4-FFF2-40B4-BE49-F238E27FC236}">
                              <a16:creationId xmlns:a16="http://schemas.microsoft.com/office/drawing/2014/main" id="{17989E64-919E-ECBB-DD50-AF83E3F0F4B0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1644239" y="946632"/>
                          <a:ext cx="3606259" cy="3445054"/>
                          <a:chOff x="173579" y="443712"/>
                          <a:chExt cx="3606259" cy="3445054"/>
                        </a:xfrm>
                      </p:grpSpPr>
                      <p:grpSp>
                        <p:nvGrpSpPr>
                          <p:cNvPr id="19" name="グループ化 18">
                            <a:extLst>
                              <a:ext uri="{FF2B5EF4-FFF2-40B4-BE49-F238E27FC236}">
                                <a16:creationId xmlns:a16="http://schemas.microsoft.com/office/drawing/2014/main" id="{4C25B5DF-D73F-1116-9975-9FF365103BF3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173579" y="443712"/>
                            <a:ext cx="3606259" cy="3445054"/>
                            <a:chOff x="1080000" y="3224723"/>
                            <a:chExt cx="3606259" cy="3445054"/>
                          </a:xfrm>
                        </p:grpSpPr>
                        <p:sp>
                          <p:nvSpPr>
                            <p:cNvPr id="21" name="フローチャート: 結合子 20">
                              <a:extLst>
                                <a:ext uri="{FF2B5EF4-FFF2-40B4-BE49-F238E27FC236}">
                                  <a16:creationId xmlns:a16="http://schemas.microsoft.com/office/drawing/2014/main" id="{088C0999-2637-2A3B-AB31-44F62D175EA6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80000" y="3224723"/>
                              <a:ext cx="366259" cy="359991"/>
                            </a:xfrm>
                            <a:prstGeom prst="flowChartConnector">
                              <a:avLst/>
                            </a:prstGeom>
                          </p:spPr>
                          <p:style>
                            <a:lnRef idx="2">
                              <a:schemeClr val="dk1">
                                <a:shade val="50000"/>
                              </a:schemeClr>
                            </a:lnRef>
                            <a:fillRef idx="1">
                              <a:schemeClr val="dk1"/>
                            </a:fillRef>
                            <a:effectRef idx="0">
                              <a:schemeClr val="dk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kumimoji="1" lang="ja-JP" altLang="en-US" dirty="0"/>
                            </a:p>
                          </p:txBody>
                        </p:sp>
                        <p:sp>
                          <p:nvSpPr>
                            <p:cNvPr id="22" name="フローチャート: 結合子 21">
                              <a:extLst>
                                <a:ext uri="{FF2B5EF4-FFF2-40B4-BE49-F238E27FC236}">
                                  <a16:creationId xmlns:a16="http://schemas.microsoft.com/office/drawing/2014/main" id="{BEB77C71-8BC2-BBEB-DE6F-F7FBB93F262D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280274" y="5247565"/>
                              <a:ext cx="366259" cy="359991"/>
                            </a:xfrm>
                            <a:prstGeom prst="flowChartConnector">
                              <a:avLst/>
                            </a:prstGeom>
                          </p:spPr>
                          <p:style>
                            <a:lnRef idx="2">
                              <a:schemeClr val="dk1">
                                <a:shade val="50000"/>
                              </a:schemeClr>
                            </a:lnRef>
                            <a:fillRef idx="1">
                              <a:schemeClr val="dk1"/>
                            </a:fillRef>
                            <a:effectRef idx="0">
                              <a:schemeClr val="dk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kumimoji="1" lang="ja-JP" altLang="en-US" dirty="0"/>
                            </a:p>
                          </p:txBody>
                        </p:sp>
                        <p:cxnSp>
                          <p:nvCxnSpPr>
                            <p:cNvPr id="23" name="直線コネクタ 22">
                              <a:extLst>
                                <a:ext uri="{FF2B5EF4-FFF2-40B4-BE49-F238E27FC236}">
                                  <a16:creationId xmlns:a16="http://schemas.microsoft.com/office/drawing/2014/main" id="{5EA23CE8-CCCF-6B9E-BBE6-B1FC1C2EFAD7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 rot="16200000">
                              <a:off x="3876259" y="5859777"/>
                              <a:ext cx="1620000" cy="0"/>
                            </a:xfrm>
                            <a:prstGeom prst="line">
                              <a:avLst/>
                            </a:prstGeom>
                            <a:ln w="38100">
                              <a:solidFill>
                                <a:schemeClr val="tx1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  <p:cxnSp>
                        <p:nvCxnSpPr>
                          <p:cNvPr id="20" name="直線コネクタ 19">
                            <a:extLst>
                              <a:ext uri="{FF2B5EF4-FFF2-40B4-BE49-F238E27FC236}">
                                <a16:creationId xmlns:a16="http://schemas.microsoft.com/office/drawing/2014/main" id="{3453EFDF-3F20-95BB-3D84-6E71366CF6ED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>
                            <a:off x="539838" y="648766"/>
                            <a:ext cx="1620000" cy="0"/>
                          </a:xfrm>
                          <a:prstGeom prst="line">
                            <a:avLst/>
                          </a:prstGeom>
                          <a:ln w="38100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cxnSp>
                      <p:nvCxnSpPr>
                        <p:cNvPr id="18" name="直線コネクタ 17">
                          <a:extLst>
                            <a:ext uri="{FF2B5EF4-FFF2-40B4-BE49-F238E27FC236}">
                              <a16:creationId xmlns:a16="http://schemas.microsoft.com/office/drawing/2014/main" id="{67AFBCBD-7BCD-7992-A7CD-6EDA809FFD47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rot="16200000">
                          <a:off x="2820498" y="1961684"/>
                          <a:ext cx="1620000" cy="0"/>
                        </a:xfrm>
                        <a:prstGeom prst="line">
                          <a:avLst/>
                        </a:prstGeom>
                        <a:ln w="3810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cxnSp>
                    <p:nvCxnSpPr>
                      <p:cNvPr id="14" name="直線コネクタ 13">
                        <a:extLst>
                          <a:ext uri="{FF2B5EF4-FFF2-40B4-BE49-F238E27FC236}">
                            <a16:creationId xmlns:a16="http://schemas.microsoft.com/office/drawing/2014/main" id="{FEEA3FF6-CD28-1ECF-7313-0BE7B41AB8DB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rot="16200000">
                        <a:off x="3047990" y="-205746"/>
                        <a:ext cx="1080000" cy="0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5" name="直線コネクタ 14">
                        <a:extLst>
                          <a:ext uri="{FF2B5EF4-FFF2-40B4-BE49-F238E27FC236}">
                            <a16:creationId xmlns:a16="http://schemas.microsoft.com/office/drawing/2014/main" id="{3B2A1051-8388-95F7-33F6-CE8A8D74148B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2507461" y="1954748"/>
                        <a:ext cx="1080000" cy="0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6" name="直線コネクタ 15">
                        <a:extLst>
                          <a:ext uri="{FF2B5EF4-FFF2-40B4-BE49-F238E27FC236}">
                            <a16:creationId xmlns:a16="http://schemas.microsoft.com/office/drawing/2014/main" id="{2FE13C75-10EC-6794-BC38-CCAA067CC5F3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rot="16200000">
                        <a:off x="4667461" y="1414748"/>
                        <a:ext cx="1080000" cy="0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3" name="直線コネクタ 32">
                        <a:extLst>
                          <a:ext uri="{FF2B5EF4-FFF2-40B4-BE49-F238E27FC236}">
                            <a16:creationId xmlns:a16="http://schemas.microsoft.com/office/drawing/2014/main" id="{BE54B2D9-303F-9397-8430-154F6DF6014E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rot="16200000">
                        <a:off x="1444606" y="5205264"/>
                        <a:ext cx="1080000" cy="0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11" name="直線コネクタ 10">
                      <a:extLst>
                        <a:ext uri="{FF2B5EF4-FFF2-40B4-BE49-F238E27FC236}">
                          <a16:creationId xmlns:a16="http://schemas.microsoft.com/office/drawing/2014/main" id="{70A18CFE-12B2-4430-3294-C0627F72CE9C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3587461" y="1942224"/>
                      <a:ext cx="162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" name="直線コネクタ 11">
                      <a:extLst>
                        <a:ext uri="{FF2B5EF4-FFF2-40B4-BE49-F238E27FC236}">
                          <a16:creationId xmlns:a16="http://schemas.microsoft.com/office/drawing/2014/main" id="{A9455DD1-DF8E-C46D-ABC0-871144CC36FA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3587461" y="3562224"/>
                      <a:ext cx="162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8" name="直線コネクタ 7">
                    <a:extLst>
                      <a:ext uri="{FF2B5EF4-FFF2-40B4-BE49-F238E27FC236}">
                        <a16:creationId xmlns:a16="http://schemas.microsoft.com/office/drawing/2014/main" id="{01E145B4-AAEF-F1A8-B0B2-72AFDF0FE18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4999116" y="3822073"/>
                    <a:ext cx="108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" name="直線コネクタ 8">
                    <a:extLst>
                      <a:ext uri="{FF2B5EF4-FFF2-40B4-BE49-F238E27FC236}">
                        <a16:creationId xmlns:a16="http://schemas.microsoft.com/office/drawing/2014/main" id="{0FC06EC5-5D13-BA14-9329-3C8B251A3ED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396261" y="4894809"/>
                    <a:ext cx="108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6" name="直線コネクタ 5">
                  <a:extLst>
                    <a:ext uri="{FF2B5EF4-FFF2-40B4-BE49-F238E27FC236}">
                      <a16:creationId xmlns:a16="http://schemas.microsoft.com/office/drawing/2014/main" id="{30D80DC0-2A54-8FB6-849B-386094D8034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6200000">
                  <a:off x="3192129" y="4292464"/>
                  <a:ext cx="108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直線コネクタ 31">
                  <a:extLst>
                    <a:ext uri="{FF2B5EF4-FFF2-40B4-BE49-F238E27FC236}">
                      <a16:creationId xmlns:a16="http://schemas.microsoft.com/office/drawing/2014/main" id="{E49BC508-46B4-AABF-0731-2723EBB057A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6200000">
                  <a:off x="1049274" y="3770244"/>
                  <a:ext cx="216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1" name="直線コネクタ 30">
                <a:extLst>
                  <a:ext uri="{FF2B5EF4-FFF2-40B4-BE49-F238E27FC236}">
                    <a16:creationId xmlns:a16="http://schemas.microsoft.com/office/drawing/2014/main" id="{B3658940-3DD2-7219-4FF0-A61DA6D44DF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915914" y="5472544"/>
                <a:ext cx="162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6" name="直線コネクタ 35">
              <a:extLst>
                <a:ext uri="{FF2B5EF4-FFF2-40B4-BE49-F238E27FC236}">
                  <a16:creationId xmlns:a16="http://schemas.microsoft.com/office/drawing/2014/main" id="{D88D1D37-2A65-78F3-7501-9EF486E95EF9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4413000" y="3258276"/>
              <a:ext cx="108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72361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BDC0F318-0A20-B479-DF9A-8A127216AF35}"/>
              </a:ext>
            </a:extLst>
          </p:cNvPr>
          <p:cNvGrpSpPr/>
          <p:nvPr/>
        </p:nvGrpSpPr>
        <p:grpSpPr>
          <a:xfrm rot="16200000">
            <a:off x="2781000" y="252235"/>
            <a:ext cx="4485055" cy="6983468"/>
            <a:chOff x="837377" y="89180"/>
            <a:chExt cx="4485055" cy="6983468"/>
          </a:xfrm>
        </p:grpSpPr>
        <p:grpSp>
          <p:nvGrpSpPr>
            <p:cNvPr id="4" name="グループ化 3">
              <a:extLst>
                <a:ext uri="{FF2B5EF4-FFF2-40B4-BE49-F238E27FC236}">
                  <a16:creationId xmlns:a16="http://schemas.microsoft.com/office/drawing/2014/main" id="{5544FD1E-BBE8-7158-6DDC-24667C974EC5}"/>
                </a:ext>
              </a:extLst>
            </p:cNvPr>
            <p:cNvGrpSpPr/>
            <p:nvPr/>
          </p:nvGrpSpPr>
          <p:grpSpPr>
            <a:xfrm>
              <a:off x="837377" y="89180"/>
              <a:ext cx="4485055" cy="6983468"/>
              <a:chOff x="1050737" y="-550900"/>
              <a:chExt cx="4485055" cy="6983468"/>
            </a:xfrm>
          </p:grpSpPr>
          <p:grpSp>
            <p:nvGrpSpPr>
              <p:cNvPr id="5" name="グループ化 4">
                <a:extLst>
                  <a:ext uri="{FF2B5EF4-FFF2-40B4-BE49-F238E27FC236}">
                    <a16:creationId xmlns:a16="http://schemas.microsoft.com/office/drawing/2014/main" id="{9A319C3B-1979-5994-574A-490AEAC09C7D}"/>
                  </a:ext>
                </a:extLst>
              </p:cNvPr>
              <p:cNvGrpSpPr/>
              <p:nvPr/>
            </p:nvGrpSpPr>
            <p:grpSpPr>
              <a:xfrm>
                <a:off x="1050737" y="-550900"/>
                <a:ext cx="4485055" cy="6983468"/>
                <a:chOff x="697724" y="-488555"/>
                <a:chExt cx="4485055" cy="6983468"/>
              </a:xfrm>
            </p:grpSpPr>
            <p:grpSp>
              <p:nvGrpSpPr>
                <p:cNvPr id="7" name="グループ化 6">
                  <a:extLst>
                    <a:ext uri="{FF2B5EF4-FFF2-40B4-BE49-F238E27FC236}">
                      <a16:creationId xmlns:a16="http://schemas.microsoft.com/office/drawing/2014/main" id="{B8E5F7C4-9620-1772-58A4-5F4080A547BD}"/>
                    </a:ext>
                  </a:extLst>
                </p:cNvPr>
                <p:cNvGrpSpPr/>
                <p:nvPr/>
              </p:nvGrpSpPr>
              <p:grpSpPr>
                <a:xfrm>
                  <a:off x="697724" y="-488555"/>
                  <a:ext cx="4485055" cy="5903467"/>
                  <a:chOff x="906069" y="-748406"/>
                  <a:chExt cx="4485055" cy="5903467"/>
                </a:xfrm>
              </p:grpSpPr>
              <p:grpSp>
                <p:nvGrpSpPr>
                  <p:cNvPr id="10" name="グループ化 9">
                    <a:extLst>
                      <a:ext uri="{FF2B5EF4-FFF2-40B4-BE49-F238E27FC236}">
                        <a16:creationId xmlns:a16="http://schemas.microsoft.com/office/drawing/2014/main" id="{9BD2FBCD-2C87-4F6D-5B2F-D35797BAA7C5}"/>
                      </a:ext>
                    </a:extLst>
                  </p:cNvPr>
                  <p:cNvGrpSpPr/>
                  <p:nvPr/>
                </p:nvGrpSpPr>
                <p:grpSpPr>
                  <a:xfrm>
                    <a:off x="906069" y="-748406"/>
                    <a:ext cx="4485055" cy="5903467"/>
                    <a:chOff x="906069" y="-735880"/>
                    <a:chExt cx="4485055" cy="5903467"/>
                  </a:xfrm>
                </p:grpSpPr>
                <p:grpSp>
                  <p:nvGrpSpPr>
                    <p:cNvPr id="13" name="グループ化 12">
                      <a:extLst>
                        <a:ext uri="{FF2B5EF4-FFF2-40B4-BE49-F238E27FC236}">
                          <a16:creationId xmlns:a16="http://schemas.microsoft.com/office/drawing/2014/main" id="{C7B860C7-D2D6-71D1-887A-797965FFFABC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601202" y="129696"/>
                      <a:ext cx="3789922" cy="3445054"/>
                      <a:chOff x="1644239" y="946632"/>
                      <a:chExt cx="3789922" cy="3445054"/>
                    </a:xfrm>
                  </p:grpSpPr>
                  <p:grpSp>
                    <p:nvGrpSpPr>
                      <p:cNvPr id="17" name="グループ化 16">
                        <a:extLst>
                          <a:ext uri="{FF2B5EF4-FFF2-40B4-BE49-F238E27FC236}">
                            <a16:creationId xmlns:a16="http://schemas.microsoft.com/office/drawing/2014/main" id="{17989E64-919E-ECBB-DD50-AF83E3F0F4B0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1644239" y="946632"/>
                        <a:ext cx="3789922" cy="3445054"/>
                        <a:chOff x="173579" y="443712"/>
                        <a:chExt cx="3789922" cy="3445054"/>
                      </a:xfrm>
                    </p:grpSpPr>
                    <p:grpSp>
                      <p:nvGrpSpPr>
                        <p:cNvPr id="19" name="グループ化 18">
                          <a:extLst>
                            <a:ext uri="{FF2B5EF4-FFF2-40B4-BE49-F238E27FC236}">
                              <a16:creationId xmlns:a16="http://schemas.microsoft.com/office/drawing/2014/main" id="{4C25B5DF-D73F-1116-9975-9FF365103BF3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173579" y="443712"/>
                          <a:ext cx="3789922" cy="3445054"/>
                          <a:chOff x="1080000" y="3224723"/>
                          <a:chExt cx="3789922" cy="3445054"/>
                        </a:xfrm>
                      </p:grpSpPr>
                      <p:sp>
                        <p:nvSpPr>
                          <p:cNvPr id="21" name="フローチャート: 結合子 20">
                            <a:extLst>
                              <a:ext uri="{FF2B5EF4-FFF2-40B4-BE49-F238E27FC236}">
                                <a16:creationId xmlns:a16="http://schemas.microsoft.com/office/drawing/2014/main" id="{088C0999-2637-2A3B-AB31-44F62D175EA6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1080000" y="3224723"/>
                            <a:ext cx="366259" cy="359991"/>
                          </a:xfrm>
                          <a:prstGeom prst="flowChartConnector">
                            <a:avLst/>
                          </a:prstGeom>
                        </p:spPr>
                        <p:style>
                          <a:lnRef idx="2">
                            <a:schemeClr val="dk1">
                              <a:shade val="50000"/>
                            </a:schemeClr>
                          </a:lnRef>
                          <a:fillRef idx="1">
                            <a:schemeClr val="dk1"/>
                          </a:fillRef>
                          <a:effectRef idx="0">
                            <a:schemeClr val="dk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kumimoji="1" lang="ja-JP" altLang="en-US" dirty="0"/>
                          </a:p>
                        </p:txBody>
                      </p:sp>
                      <p:sp>
                        <p:nvSpPr>
                          <p:cNvPr id="22" name="フローチャート: 結合子 21">
                            <a:extLst>
                              <a:ext uri="{FF2B5EF4-FFF2-40B4-BE49-F238E27FC236}">
                                <a16:creationId xmlns:a16="http://schemas.microsoft.com/office/drawing/2014/main" id="{BEB77C71-8BC2-BBEB-DE6F-F7FBB93F262D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4503663" y="6282622"/>
                            <a:ext cx="366259" cy="359991"/>
                          </a:xfrm>
                          <a:prstGeom prst="flowChartConnector">
                            <a:avLst/>
                          </a:prstGeom>
                        </p:spPr>
                        <p:style>
                          <a:lnRef idx="2">
                            <a:schemeClr val="dk1">
                              <a:shade val="50000"/>
                            </a:schemeClr>
                          </a:lnRef>
                          <a:fillRef idx="1">
                            <a:schemeClr val="dk1"/>
                          </a:fillRef>
                          <a:effectRef idx="0">
                            <a:schemeClr val="dk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kumimoji="1" lang="ja-JP" altLang="en-US" dirty="0"/>
                          </a:p>
                        </p:txBody>
                      </p:sp>
                      <p:cxnSp>
                        <p:nvCxnSpPr>
                          <p:cNvPr id="23" name="直線コネクタ 22">
                            <a:extLst>
                              <a:ext uri="{FF2B5EF4-FFF2-40B4-BE49-F238E27FC236}">
                                <a16:creationId xmlns:a16="http://schemas.microsoft.com/office/drawing/2014/main" id="{5EA23CE8-CCCF-6B9E-BBE6-B1FC1C2EFAD7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 rot="16200000">
                            <a:off x="654867" y="5859777"/>
                            <a:ext cx="1620000" cy="0"/>
                          </a:xfrm>
                          <a:prstGeom prst="line">
                            <a:avLst/>
                          </a:prstGeom>
                          <a:ln w="38100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cxnSp>
                      <p:nvCxnSpPr>
                        <p:cNvPr id="20" name="直線コネクタ 19">
                          <a:extLst>
                            <a:ext uri="{FF2B5EF4-FFF2-40B4-BE49-F238E27FC236}">
                              <a16:creationId xmlns:a16="http://schemas.microsoft.com/office/drawing/2014/main" id="{3453EFDF-3F20-95BB-3D84-6E71366CF6ED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539838" y="648766"/>
                          <a:ext cx="1620000" cy="0"/>
                        </a:xfrm>
                        <a:prstGeom prst="line">
                          <a:avLst/>
                        </a:prstGeom>
                        <a:ln w="3810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cxnSp>
                    <p:nvCxnSpPr>
                      <p:cNvPr id="18" name="直線コネクタ 17">
                        <a:extLst>
                          <a:ext uri="{FF2B5EF4-FFF2-40B4-BE49-F238E27FC236}">
                            <a16:creationId xmlns:a16="http://schemas.microsoft.com/office/drawing/2014/main" id="{67AFBCBD-7BCD-7992-A7CD-6EDA809FFD47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rot="16200000">
                        <a:off x="2820498" y="1961684"/>
                        <a:ext cx="1620000" cy="0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14" name="直線コネクタ 13">
                      <a:extLst>
                        <a:ext uri="{FF2B5EF4-FFF2-40B4-BE49-F238E27FC236}">
                          <a16:creationId xmlns:a16="http://schemas.microsoft.com/office/drawing/2014/main" id="{FEEA3FF6-CD28-1ECF-7313-0BE7B41AB8D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0800000">
                      <a:off x="3589330" y="1954671"/>
                      <a:ext cx="108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" name="直線コネクタ 14">
                      <a:extLst>
                        <a:ext uri="{FF2B5EF4-FFF2-40B4-BE49-F238E27FC236}">
                          <a16:creationId xmlns:a16="http://schemas.microsoft.com/office/drawing/2014/main" id="{3B2A1051-8388-95F7-33F6-CE8A8D74148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6200000">
                      <a:off x="3049330" y="-195880"/>
                      <a:ext cx="108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" name="直線コネクタ 15">
                      <a:extLst>
                        <a:ext uri="{FF2B5EF4-FFF2-40B4-BE49-F238E27FC236}">
                          <a16:creationId xmlns:a16="http://schemas.microsoft.com/office/drawing/2014/main" id="{2FE13C75-10EC-6794-BC38-CCAA067CC5F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0800000">
                      <a:off x="906069" y="3574747"/>
                      <a:ext cx="108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3" name="直線コネクタ 32">
                      <a:extLst>
                        <a:ext uri="{FF2B5EF4-FFF2-40B4-BE49-F238E27FC236}">
                          <a16:creationId xmlns:a16="http://schemas.microsoft.com/office/drawing/2014/main" id="{BE54B2D9-303F-9397-8430-154F6DF6014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0800000">
                      <a:off x="2509330" y="5167587"/>
                      <a:ext cx="108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1" name="直線コネクタ 10">
                    <a:extLst>
                      <a:ext uri="{FF2B5EF4-FFF2-40B4-BE49-F238E27FC236}">
                        <a16:creationId xmlns:a16="http://schemas.microsoft.com/office/drawing/2014/main" id="{70A18CFE-12B2-4430-3294-C0627F72CE9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84607" y="1942224"/>
                    <a:ext cx="162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" name="直線コネクタ 11">
                    <a:extLst>
                      <a:ext uri="{FF2B5EF4-FFF2-40B4-BE49-F238E27FC236}">
                        <a16:creationId xmlns:a16="http://schemas.microsoft.com/office/drawing/2014/main" id="{A9455DD1-DF8E-C46D-ABC0-871144CC36F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67990" y="3562224"/>
                    <a:ext cx="162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8" name="直線コネクタ 7">
                  <a:extLst>
                    <a:ext uri="{FF2B5EF4-FFF2-40B4-BE49-F238E27FC236}">
                      <a16:creationId xmlns:a16="http://schemas.microsoft.com/office/drawing/2014/main" id="{01E145B4-AAEF-F1A8-B0B2-72AFDF0FE18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6200000">
                  <a:off x="4459650" y="5954913"/>
                  <a:ext cx="108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直線コネクタ 8">
                  <a:extLst>
                    <a:ext uri="{FF2B5EF4-FFF2-40B4-BE49-F238E27FC236}">
                      <a16:creationId xmlns:a16="http://schemas.microsoft.com/office/drawing/2014/main" id="{0FC06EC5-5D13-BA14-9329-3C8B251A3ED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6200000">
                  <a:off x="1237724" y="1661996"/>
                  <a:ext cx="108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直線コネクタ 33">
                  <a:extLst>
                    <a:ext uri="{FF2B5EF4-FFF2-40B4-BE49-F238E27FC236}">
                      <a16:creationId xmlns:a16="http://schemas.microsoft.com/office/drawing/2014/main" id="{4303282F-E573-C9DC-F22F-5ADD5BA732C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6200000">
                  <a:off x="2848688" y="3281918"/>
                  <a:ext cx="108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6" name="直線コネクタ 5">
                <a:extLst>
                  <a:ext uri="{FF2B5EF4-FFF2-40B4-BE49-F238E27FC236}">
                    <a16:creationId xmlns:a16="http://schemas.microsoft.com/office/drawing/2014/main" id="{30D80DC0-2A54-8FB6-849B-386094D80349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2940739" y="4550989"/>
                <a:ext cx="162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線コネクタ 31">
                <a:extLst>
                  <a:ext uri="{FF2B5EF4-FFF2-40B4-BE49-F238E27FC236}">
                    <a16:creationId xmlns:a16="http://schemas.microsoft.com/office/drawing/2014/main" id="{E49BC508-46B4-AABF-0731-2723EBB057A7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4542661" y="4542567"/>
                <a:ext cx="162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1" name="直線コネクタ 30">
              <a:extLst>
                <a:ext uri="{FF2B5EF4-FFF2-40B4-BE49-F238E27FC236}">
                  <a16:creationId xmlns:a16="http://schemas.microsoft.com/office/drawing/2014/main" id="{B3658940-3DD2-7219-4FF0-A61DA6D44DFB}"/>
                </a:ext>
              </a:extLst>
            </p:cNvPr>
            <p:cNvCxnSpPr>
              <a:cxnSpLocks/>
            </p:cNvCxnSpPr>
            <p:nvPr/>
          </p:nvCxnSpPr>
          <p:spPr>
            <a:xfrm>
              <a:off x="3519301" y="5992647"/>
              <a:ext cx="162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39623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グループ化 36">
            <a:extLst>
              <a:ext uri="{FF2B5EF4-FFF2-40B4-BE49-F238E27FC236}">
                <a16:creationId xmlns:a16="http://schemas.microsoft.com/office/drawing/2014/main" id="{27E98F25-B6C3-8FE1-B761-B9DBBB43512E}"/>
              </a:ext>
            </a:extLst>
          </p:cNvPr>
          <p:cNvGrpSpPr/>
          <p:nvPr/>
        </p:nvGrpSpPr>
        <p:grpSpPr>
          <a:xfrm>
            <a:off x="3001030" y="621216"/>
            <a:ext cx="4651970" cy="5582548"/>
            <a:chOff x="3001030" y="335442"/>
            <a:chExt cx="4651970" cy="5582548"/>
          </a:xfrm>
        </p:grpSpPr>
        <p:grpSp>
          <p:nvGrpSpPr>
            <p:cNvPr id="35" name="グループ化 34">
              <a:extLst>
                <a:ext uri="{FF2B5EF4-FFF2-40B4-BE49-F238E27FC236}">
                  <a16:creationId xmlns:a16="http://schemas.microsoft.com/office/drawing/2014/main" id="{BDC0F318-0A20-B479-DF9A-8A127216AF35}"/>
                </a:ext>
              </a:extLst>
            </p:cNvPr>
            <p:cNvGrpSpPr/>
            <p:nvPr/>
          </p:nvGrpSpPr>
          <p:grpSpPr>
            <a:xfrm>
              <a:off x="3001030" y="335442"/>
              <a:ext cx="4651970" cy="4535567"/>
              <a:chOff x="1566799" y="954756"/>
              <a:chExt cx="4651970" cy="4535567"/>
            </a:xfrm>
          </p:grpSpPr>
          <p:grpSp>
            <p:nvGrpSpPr>
              <p:cNvPr id="4" name="グループ化 3">
                <a:extLst>
                  <a:ext uri="{FF2B5EF4-FFF2-40B4-BE49-F238E27FC236}">
                    <a16:creationId xmlns:a16="http://schemas.microsoft.com/office/drawing/2014/main" id="{5544FD1E-BBE8-7158-6DDC-24667C974EC5}"/>
                  </a:ext>
                </a:extLst>
              </p:cNvPr>
              <p:cNvGrpSpPr/>
              <p:nvPr/>
            </p:nvGrpSpPr>
            <p:grpSpPr>
              <a:xfrm>
                <a:off x="1566799" y="954756"/>
                <a:ext cx="4651970" cy="4535567"/>
                <a:chOff x="1780159" y="314676"/>
                <a:chExt cx="4651970" cy="4535567"/>
              </a:xfrm>
            </p:grpSpPr>
            <p:grpSp>
              <p:nvGrpSpPr>
                <p:cNvPr id="5" name="グループ化 4">
                  <a:extLst>
                    <a:ext uri="{FF2B5EF4-FFF2-40B4-BE49-F238E27FC236}">
                      <a16:creationId xmlns:a16="http://schemas.microsoft.com/office/drawing/2014/main" id="{9A319C3B-1979-5994-574A-490AEAC09C7D}"/>
                    </a:ext>
                  </a:extLst>
                </p:cNvPr>
                <p:cNvGrpSpPr/>
                <p:nvPr/>
              </p:nvGrpSpPr>
              <p:grpSpPr>
                <a:xfrm>
                  <a:off x="1780159" y="314676"/>
                  <a:ext cx="4651970" cy="4535567"/>
                  <a:chOff x="1427146" y="377021"/>
                  <a:chExt cx="4651970" cy="4535567"/>
                </a:xfrm>
              </p:grpSpPr>
              <p:grpSp>
                <p:nvGrpSpPr>
                  <p:cNvPr id="7" name="グループ化 6">
                    <a:extLst>
                      <a:ext uri="{FF2B5EF4-FFF2-40B4-BE49-F238E27FC236}">
                        <a16:creationId xmlns:a16="http://schemas.microsoft.com/office/drawing/2014/main" id="{B8E5F7C4-9620-1772-58A4-5F4080A547BD}"/>
                      </a:ext>
                    </a:extLst>
                  </p:cNvPr>
                  <p:cNvGrpSpPr/>
                  <p:nvPr/>
                </p:nvGrpSpPr>
                <p:grpSpPr>
                  <a:xfrm>
                    <a:off x="1427146" y="377021"/>
                    <a:ext cx="3571970" cy="4535567"/>
                    <a:chOff x="1635491" y="117170"/>
                    <a:chExt cx="3571970" cy="4535567"/>
                  </a:xfrm>
                </p:grpSpPr>
                <p:grpSp>
                  <p:nvGrpSpPr>
                    <p:cNvPr id="10" name="グループ化 9">
                      <a:extLst>
                        <a:ext uri="{FF2B5EF4-FFF2-40B4-BE49-F238E27FC236}">
                          <a16:creationId xmlns:a16="http://schemas.microsoft.com/office/drawing/2014/main" id="{9BD2FBCD-2C87-4F6D-5B2F-D35797BAA7C5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635491" y="117170"/>
                      <a:ext cx="3571970" cy="4535567"/>
                      <a:chOff x="1635491" y="129696"/>
                      <a:chExt cx="3571970" cy="4535567"/>
                    </a:xfrm>
                  </p:grpSpPr>
                  <p:grpSp>
                    <p:nvGrpSpPr>
                      <p:cNvPr id="13" name="グループ化 12">
                        <a:extLst>
                          <a:ext uri="{FF2B5EF4-FFF2-40B4-BE49-F238E27FC236}">
                            <a16:creationId xmlns:a16="http://schemas.microsoft.com/office/drawing/2014/main" id="{C7B860C7-D2D6-71D1-887A-797965FFFABC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1635491" y="129696"/>
                        <a:ext cx="3571970" cy="3445054"/>
                        <a:chOff x="1678528" y="946632"/>
                        <a:chExt cx="3571970" cy="3445054"/>
                      </a:xfrm>
                    </p:grpSpPr>
                    <p:grpSp>
                      <p:nvGrpSpPr>
                        <p:cNvPr id="17" name="グループ化 16">
                          <a:extLst>
                            <a:ext uri="{FF2B5EF4-FFF2-40B4-BE49-F238E27FC236}">
                              <a16:creationId xmlns:a16="http://schemas.microsoft.com/office/drawing/2014/main" id="{17989E64-919E-ECBB-DD50-AF83E3F0F4B0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1678528" y="946632"/>
                          <a:ext cx="3571970" cy="3445054"/>
                          <a:chOff x="207868" y="443712"/>
                          <a:chExt cx="3571970" cy="3445054"/>
                        </a:xfrm>
                      </p:grpSpPr>
                      <p:grpSp>
                        <p:nvGrpSpPr>
                          <p:cNvPr id="19" name="グループ化 18">
                            <a:extLst>
                              <a:ext uri="{FF2B5EF4-FFF2-40B4-BE49-F238E27FC236}">
                                <a16:creationId xmlns:a16="http://schemas.microsoft.com/office/drawing/2014/main" id="{4C25B5DF-D73F-1116-9975-9FF365103BF3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207868" y="443712"/>
                            <a:ext cx="3571970" cy="3445054"/>
                            <a:chOff x="1114289" y="3224723"/>
                            <a:chExt cx="3571970" cy="3445054"/>
                          </a:xfrm>
                        </p:grpSpPr>
                        <p:sp>
                          <p:nvSpPr>
                            <p:cNvPr id="21" name="フローチャート: 結合子 20">
                              <a:extLst>
                                <a:ext uri="{FF2B5EF4-FFF2-40B4-BE49-F238E27FC236}">
                                  <a16:creationId xmlns:a16="http://schemas.microsoft.com/office/drawing/2014/main" id="{088C0999-2637-2A3B-AB31-44F62D175EA6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114289" y="3224723"/>
                              <a:ext cx="366259" cy="359991"/>
                            </a:xfrm>
                            <a:prstGeom prst="flowChartConnector">
                              <a:avLst/>
                            </a:prstGeom>
                          </p:spPr>
                          <p:style>
                            <a:lnRef idx="2">
                              <a:schemeClr val="dk1">
                                <a:shade val="50000"/>
                              </a:schemeClr>
                            </a:lnRef>
                            <a:fillRef idx="1">
                              <a:schemeClr val="dk1"/>
                            </a:fillRef>
                            <a:effectRef idx="0">
                              <a:schemeClr val="dk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kumimoji="1" lang="ja-JP" altLang="en-US" dirty="0"/>
                            </a:p>
                          </p:txBody>
                        </p:sp>
                        <p:sp>
                          <p:nvSpPr>
                            <p:cNvPr id="22" name="フローチャート: 結合子 21">
                              <a:extLst>
                                <a:ext uri="{FF2B5EF4-FFF2-40B4-BE49-F238E27FC236}">
                                  <a16:creationId xmlns:a16="http://schemas.microsoft.com/office/drawing/2014/main" id="{BEB77C71-8BC2-BBEB-DE6F-F7FBB93F262D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280274" y="5214545"/>
                              <a:ext cx="366259" cy="359991"/>
                            </a:xfrm>
                            <a:prstGeom prst="flowChartConnector">
                              <a:avLst/>
                            </a:prstGeom>
                          </p:spPr>
                          <p:style>
                            <a:lnRef idx="2">
                              <a:schemeClr val="dk1">
                                <a:shade val="50000"/>
                              </a:schemeClr>
                            </a:lnRef>
                            <a:fillRef idx="1">
                              <a:schemeClr val="dk1"/>
                            </a:fillRef>
                            <a:effectRef idx="0">
                              <a:schemeClr val="dk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kumimoji="1" lang="ja-JP" altLang="en-US" dirty="0"/>
                            </a:p>
                          </p:txBody>
                        </p:sp>
                        <p:cxnSp>
                          <p:nvCxnSpPr>
                            <p:cNvPr id="23" name="直線コネクタ 22">
                              <a:extLst>
                                <a:ext uri="{FF2B5EF4-FFF2-40B4-BE49-F238E27FC236}">
                                  <a16:creationId xmlns:a16="http://schemas.microsoft.com/office/drawing/2014/main" id="{5EA23CE8-CCCF-6B9E-BBE6-B1FC1C2EFAD7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 rot="16200000">
                              <a:off x="3876259" y="5859777"/>
                              <a:ext cx="1620000" cy="0"/>
                            </a:xfrm>
                            <a:prstGeom prst="line">
                              <a:avLst/>
                            </a:prstGeom>
                            <a:ln w="38100">
                              <a:solidFill>
                                <a:schemeClr val="tx1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  <p:cxnSp>
                        <p:nvCxnSpPr>
                          <p:cNvPr id="20" name="直線コネクタ 19">
                            <a:extLst>
                              <a:ext uri="{FF2B5EF4-FFF2-40B4-BE49-F238E27FC236}">
                                <a16:creationId xmlns:a16="http://schemas.microsoft.com/office/drawing/2014/main" id="{3453EFDF-3F20-95BB-3D84-6E71366CF6ED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>
                            <a:off x="574127" y="648766"/>
                            <a:ext cx="1620000" cy="0"/>
                          </a:xfrm>
                          <a:prstGeom prst="line">
                            <a:avLst/>
                          </a:prstGeom>
                          <a:ln w="38100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cxnSp>
                      <p:nvCxnSpPr>
                        <p:cNvPr id="18" name="直線コネクタ 17">
                          <a:extLst>
                            <a:ext uri="{FF2B5EF4-FFF2-40B4-BE49-F238E27FC236}">
                              <a16:creationId xmlns:a16="http://schemas.microsoft.com/office/drawing/2014/main" id="{67AFBCBD-7BCD-7992-A7CD-6EDA809FFD47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rot="16200000">
                          <a:off x="2837643" y="1961684"/>
                          <a:ext cx="1620000" cy="0"/>
                        </a:xfrm>
                        <a:prstGeom prst="line">
                          <a:avLst/>
                        </a:prstGeom>
                        <a:ln w="3810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cxnSp>
                    <p:nvCxnSpPr>
                      <p:cNvPr id="14" name="直線コネクタ 13">
                        <a:extLst>
                          <a:ext uri="{FF2B5EF4-FFF2-40B4-BE49-F238E27FC236}">
                            <a16:creationId xmlns:a16="http://schemas.microsoft.com/office/drawing/2014/main" id="{FEEA3FF6-CD28-1ECF-7313-0BE7B41AB8DB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rot="10800000">
                        <a:off x="1984606" y="3472174"/>
                        <a:ext cx="1080000" cy="0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5" name="直線コネクタ 14">
                        <a:extLst>
                          <a:ext uri="{FF2B5EF4-FFF2-40B4-BE49-F238E27FC236}">
                            <a16:creationId xmlns:a16="http://schemas.microsoft.com/office/drawing/2014/main" id="{3B2A1051-8388-95F7-33F6-CE8A8D74148B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2524606" y="1116548"/>
                        <a:ext cx="1080000" cy="0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6" name="直線コネクタ 15">
                        <a:extLst>
                          <a:ext uri="{FF2B5EF4-FFF2-40B4-BE49-F238E27FC236}">
                            <a16:creationId xmlns:a16="http://schemas.microsoft.com/office/drawing/2014/main" id="{2FE13C75-10EC-6794-BC38-CCAA067CC5F3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rot="16200000">
                        <a:off x="3874981" y="2494748"/>
                        <a:ext cx="1080000" cy="0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3" name="直線コネクタ 32">
                        <a:extLst>
                          <a:ext uri="{FF2B5EF4-FFF2-40B4-BE49-F238E27FC236}">
                            <a16:creationId xmlns:a16="http://schemas.microsoft.com/office/drawing/2014/main" id="{BE54B2D9-303F-9397-8430-154F6DF6014E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rot="16200000">
                        <a:off x="3874981" y="4125263"/>
                        <a:ext cx="1080000" cy="0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11" name="直線コネクタ 10">
                      <a:extLst>
                        <a:ext uri="{FF2B5EF4-FFF2-40B4-BE49-F238E27FC236}">
                          <a16:creationId xmlns:a16="http://schemas.microsoft.com/office/drawing/2014/main" id="{70A18CFE-12B2-4430-3294-C0627F72CE9C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3587461" y="1942224"/>
                      <a:ext cx="162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" name="直線コネクタ 11">
                      <a:extLst>
                        <a:ext uri="{FF2B5EF4-FFF2-40B4-BE49-F238E27FC236}">
                          <a16:creationId xmlns:a16="http://schemas.microsoft.com/office/drawing/2014/main" id="{A9455DD1-DF8E-C46D-ABC0-871144CC36FA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3587461" y="3562224"/>
                      <a:ext cx="162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8" name="直線コネクタ 7">
                    <a:extLst>
                      <a:ext uri="{FF2B5EF4-FFF2-40B4-BE49-F238E27FC236}">
                        <a16:creationId xmlns:a16="http://schemas.microsoft.com/office/drawing/2014/main" id="{01E145B4-AAEF-F1A8-B0B2-72AFDF0FE18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4999116" y="3006733"/>
                    <a:ext cx="108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" name="直線コネクタ 8">
                    <a:extLst>
                      <a:ext uri="{FF2B5EF4-FFF2-40B4-BE49-F238E27FC236}">
                        <a16:creationId xmlns:a16="http://schemas.microsoft.com/office/drawing/2014/main" id="{0FC06EC5-5D13-BA14-9329-3C8B251A3ED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2299116" y="4346168"/>
                    <a:ext cx="108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6" name="直線コネクタ 5">
                  <a:extLst>
                    <a:ext uri="{FF2B5EF4-FFF2-40B4-BE49-F238E27FC236}">
                      <a16:creationId xmlns:a16="http://schemas.microsoft.com/office/drawing/2014/main" id="{30D80DC0-2A54-8FB6-849B-386094D8034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6200000">
                  <a:off x="3192129" y="4277223"/>
                  <a:ext cx="108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直線コネクタ 31">
                  <a:extLst>
                    <a:ext uri="{FF2B5EF4-FFF2-40B4-BE49-F238E27FC236}">
                      <a16:creationId xmlns:a16="http://schemas.microsoft.com/office/drawing/2014/main" id="{E49BC508-46B4-AABF-0731-2723EBB057A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6200000">
                  <a:off x="1049274" y="3737224"/>
                  <a:ext cx="216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1" name="直線コネクタ 30">
                <a:extLst>
                  <a:ext uri="{FF2B5EF4-FFF2-40B4-BE49-F238E27FC236}">
                    <a16:creationId xmlns:a16="http://schemas.microsoft.com/office/drawing/2014/main" id="{B3658940-3DD2-7219-4FF0-A61DA6D44DF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915914" y="5457303"/>
                <a:ext cx="162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6" name="直線コネクタ 35">
              <a:extLst>
                <a:ext uri="{FF2B5EF4-FFF2-40B4-BE49-F238E27FC236}">
                  <a16:creationId xmlns:a16="http://schemas.microsoft.com/office/drawing/2014/main" id="{D88D1D37-2A65-78F3-7501-9EF486E95EF9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3620520" y="5377990"/>
              <a:ext cx="108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150936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BDC0F318-0A20-B479-DF9A-8A127216AF35}"/>
              </a:ext>
            </a:extLst>
          </p:cNvPr>
          <p:cNvGrpSpPr/>
          <p:nvPr/>
        </p:nvGrpSpPr>
        <p:grpSpPr>
          <a:xfrm rot="16200000">
            <a:off x="3225585" y="698282"/>
            <a:ext cx="4486517" cy="6092837"/>
            <a:chOff x="835915" y="979811"/>
            <a:chExt cx="4486517" cy="6092837"/>
          </a:xfrm>
        </p:grpSpPr>
        <p:grpSp>
          <p:nvGrpSpPr>
            <p:cNvPr id="4" name="グループ化 3">
              <a:extLst>
                <a:ext uri="{FF2B5EF4-FFF2-40B4-BE49-F238E27FC236}">
                  <a16:creationId xmlns:a16="http://schemas.microsoft.com/office/drawing/2014/main" id="{5544FD1E-BBE8-7158-6DDC-24667C974EC5}"/>
                </a:ext>
              </a:extLst>
            </p:cNvPr>
            <p:cNvGrpSpPr/>
            <p:nvPr/>
          </p:nvGrpSpPr>
          <p:grpSpPr>
            <a:xfrm>
              <a:off x="835915" y="979811"/>
              <a:ext cx="4486517" cy="6092837"/>
              <a:chOff x="1049275" y="339731"/>
              <a:chExt cx="4486517" cy="6092837"/>
            </a:xfrm>
          </p:grpSpPr>
          <p:grpSp>
            <p:nvGrpSpPr>
              <p:cNvPr id="5" name="グループ化 4">
                <a:extLst>
                  <a:ext uri="{FF2B5EF4-FFF2-40B4-BE49-F238E27FC236}">
                    <a16:creationId xmlns:a16="http://schemas.microsoft.com/office/drawing/2014/main" id="{9A319C3B-1979-5994-574A-490AEAC09C7D}"/>
                  </a:ext>
                </a:extLst>
              </p:cNvPr>
              <p:cNvGrpSpPr/>
              <p:nvPr/>
            </p:nvGrpSpPr>
            <p:grpSpPr>
              <a:xfrm>
                <a:off x="1049275" y="339731"/>
                <a:ext cx="4486517" cy="6092837"/>
                <a:chOff x="696262" y="402076"/>
                <a:chExt cx="4486517" cy="6092837"/>
              </a:xfrm>
            </p:grpSpPr>
            <p:grpSp>
              <p:nvGrpSpPr>
                <p:cNvPr id="7" name="グループ化 6">
                  <a:extLst>
                    <a:ext uri="{FF2B5EF4-FFF2-40B4-BE49-F238E27FC236}">
                      <a16:creationId xmlns:a16="http://schemas.microsoft.com/office/drawing/2014/main" id="{B8E5F7C4-9620-1772-58A4-5F4080A547BD}"/>
                    </a:ext>
                  </a:extLst>
                </p:cNvPr>
                <p:cNvGrpSpPr/>
                <p:nvPr/>
              </p:nvGrpSpPr>
              <p:grpSpPr>
                <a:xfrm>
                  <a:off x="696262" y="402076"/>
                  <a:ext cx="4486517" cy="4211258"/>
                  <a:chOff x="904607" y="142225"/>
                  <a:chExt cx="4486517" cy="4211258"/>
                </a:xfrm>
              </p:grpSpPr>
              <p:grpSp>
                <p:nvGrpSpPr>
                  <p:cNvPr id="10" name="グループ化 9">
                    <a:extLst>
                      <a:ext uri="{FF2B5EF4-FFF2-40B4-BE49-F238E27FC236}">
                        <a16:creationId xmlns:a16="http://schemas.microsoft.com/office/drawing/2014/main" id="{9BD2FBCD-2C87-4F6D-5B2F-D35797BAA7C5}"/>
                      </a:ext>
                    </a:extLst>
                  </p:cNvPr>
                  <p:cNvGrpSpPr/>
                  <p:nvPr/>
                </p:nvGrpSpPr>
                <p:grpSpPr>
                  <a:xfrm>
                    <a:off x="904607" y="142225"/>
                    <a:ext cx="4486517" cy="4211258"/>
                    <a:chOff x="904607" y="154751"/>
                    <a:chExt cx="4486517" cy="4211258"/>
                  </a:xfrm>
                </p:grpSpPr>
                <p:grpSp>
                  <p:nvGrpSpPr>
                    <p:cNvPr id="13" name="グループ化 12">
                      <a:extLst>
                        <a:ext uri="{FF2B5EF4-FFF2-40B4-BE49-F238E27FC236}">
                          <a16:creationId xmlns:a16="http://schemas.microsoft.com/office/drawing/2014/main" id="{C7B860C7-D2D6-71D1-887A-797965FFFABC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74532" y="154751"/>
                      <a:ext cx="3816592" cy="3419999"/>
                      <a:chOff x="1617569" y="971687"/>
                      <a:chExt cx="3816592" cy="3419999"/>
                    </a:xfrm>
                  </p:grpSpPr>
                  <p:grpSp>
                    <p:nvGrpSpPr>
                      <p:cNvPr id="17" name="グループ化 16">
                        <a:extLst>
                          <a:ext uri="{FF2B5EF4-FFF2-40B4-BE49-F238E27FC236}">
                            <a16:creationId xmlns:a16="http://schemas.microsoft.com/office/drawing/2014/main" id="{17989E64-919E-ECBB-DD50-AF83E3F0F4B0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1617569" y="971687"/>
                        <a:ext cx="3816592" cy="3419999"/>
                        <a:chOff x="146909" y="468767"/>
                        <a:chExt cx="3816592" cy="3419999"/>
                      </a:xfrm>
                    </p:grpSpPr>
                    <p:grpSp>
                      <p:nvGrpSpPr>
                        <p:cNvPr id="19" name="グループ化 18">
                          <a:extLst>
                            <a:ext uri="{FF2B5EF4-FFF2-40B4-BE49-F238E27FC236}">
                              <a16:creationId xmlns:a16="http://schemas.microsoft.com/office/drawing/2014/main" id="{4C25B5DF-D73F-1116-9975-9FF365103BF3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146909" y="468767"/>
                          <a:ext cx="3816592" cy="3419999"/>
                          <a:chOff x="1053330" y="3249778"/>
                          <a:chExt cx="3816592" cy="3419999"/>
                        </a:xfrm>
                      </p:grpSpPr>
                      <p:sp>
                        <p:nvSpPr>
                          <p:cNvPr id="21" name="フローチャート: 結合子 20">
                            <a:extLst>
                              <a:ext uri="{FF2B5EF4-FFF2-40B4-BE49-F238E27FC236}">
                                <a16:creationId xmlns:a16="http://schemas.microsoft.com/office/drawing/2014/main" id="{088C0999-2637-2A3B-AB31-44F62D175EA6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1053330" y="3249778"/>
                            <a:ext cx="366259" cy="359991"/>
                          </a:xfrm>
                          <a:prstGeom prst="flowChartConnector">
                            <a:avLst/>
                          </a:prstGeom>
                        </p:spPr>
                        <p:style>
                          <a:lnRef idx="2">
                            <a:schemeClr val="dk1">
                              <a:shade val="50000"/>
                            </a:schemeClr>
                          </a:lnRef>
                          <a:fillRef idx="1">
                            <a:schemeClr val="dk1"/>
                          </a:fillRef>
                          <a:effectRef idx="0">
                            <a:schemeClr val="dk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kumimoji="1" lang="ja-JP" altLang="en-US" dirty="0"/>
                          </a:p>
                        </p:txBody>
                      </p:sp>
                      <p:sp>
                        <p:nvSpPr>
                          <p:cNvPr id="22" name="フローチャート: 結合子 21">
                            <a:extLst>
                              <a:ext uri="{FF2B5EF4-FFF2-40B4-BE49-F238E27FC236}">
                                <a16:creationId xmlns:a16="http://schemas.microsoft.com/office/drawing/2014/main" id="{BEB77C71-8BC2-BBEB-DE6F-F7FBB93F262D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4503663" y="6282622"/>
                            <a:ext cx="366259" cy="359991"/>
                          </a:xfrm>
                          <a:prstGeom prst="flowChartConnector">
                            <a:avLst/>
                          </a:prstGeom>
                        </p:spPr>
                        <p:style>
                          <a:lnRef idx="2">
                            <a:schemeClr val="dk1">
                              <a:shade val="50000"/>
                            </a:schemeClr>
                          </a:lnRef>
                          <a:fillRef idx="1">
                            <a:schemeClr val="dk1"/>
                          </a:fillRef>
                          <a:effectRef idx="0">
                            <a:schemeClr val="dk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kumimoji="1" lang="ja-JP" altLang="en-US" dirty="0"/>
                          </a:p>
                        </p:txBody>
                      </p:sp>
                      <p:cxnSp>
                        <p:nvCxnSpPr>
                          <p:cNvPr id="23" name="直線コネクタ 22">
                            <a:extLst>
                              <a:ext uri="{FF2B5EF4-FFF2-40B4-BE49-F238E27FC236}">
                                <a16:creationId xmlns:a16="http://schemas.microsoft.com/office/drawing/2014/main" id="{5EA23CE8-CCCF-6B9E-BBE6-B1FC1C2EFAD7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 rot="16200000">
                            <a:off x="653405" y="5859777"/>
                            <a:ext cx="1620000" cy="0"/>
                          </a:xfrm>
                          <a:prstGeom prst="line">
                            <a:avLst/>
                          </a:prstGeom>
                          <a:ln w="38100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cxnSp>
                      <p:nvCxnSpPr>
                        <p:cNvPr id="20" name="直線コネクタ 19">
                          <a:extLst>
                            <a:ext uri="{FF2B5EF4-FFF2-40B4-BE49-F238E27FC236}">
                              <a16:creationId xmlns:a16="http://schemas.microsoft.com/office/drawing/2014/main" id="{3453EFDF-3F20-95BB-3D84-6E71366CF6ED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513168" y="648766"/>
                          <a:ext cx="1620000" cy="0"/>
                        </a:xfrm>
                        <a:prstGeom prst="line">
                          <a:avLst/>
                        </a:prstGeom>
                        <a:ln w="3810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cxnSp>
                    <p:nvCxnSpPr>
                      <p:cNvPr id="18" name="直線コネクタ 17">
                        <a:extLst>
                          <a:ext uri="{FF2B5EF4-FFF2-40B4-BE49-F238E27FC236}">
                            <a16:creationId xmlns:a16="http://schemas.microsoft.com/office/drawing/2014/main" id="{67AFBCBD-7BCD-7992-A7CD-6EDA809FFD47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rot="16200000">
                        <a:off x="2793828" y="1961684"/>
                        <a:ext cx="1620000" cy="0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14" name="直線コネクタ 13">
                      <a:extLst>
                        <a:ext uri="{FF2B5EF4-FFF2-40B4-BE49-F238E27FC236}">
                          <a16:creationId xmlns:a16="http://schemas.microsoft.com/office/drawing/2014/main" id="{FEEA3FF6-CD28-1ECF-7313-0BE7B41AB8D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0800000">
                      <a:off x="3562660" y="1098145"/>
                      <a:ext cx="108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" name="直線コネクタ 14">
                      <a:extLst>
                        <a:ext uri="{FF2B5EF4-FFF2-40B4-BE49-F238E27FC236}">
                          <a16:creationId xmlns:a16="http://schemas.microsoft.com/office/drawing/2014/main" id="{3B2A1051-8388-95F7-33F6-CE8A8D74148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6200000">
                      <a:off x="2183327" y="874748"/>
                      <a:ext cx="108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" name="直線コネクタ 15">
                      <a:extLst>
                        <a:ext uri="{FF2B5EF4-FFF2-40B4-BE49-F238E27FC236}">
                          <a16:creationId xmlns:a16="http://schemas.microsoft.com/office/drawing/2014/main" id="{2FE13C75-10EC-6794-BC38-CCAA067CC5F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0800000">
                      <a:off x="904607" y="2799243"/>
                      <a:ext cx="108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3" name="直線コネクタ 32">
                      <a:extLst>
                        <a:ext uri="{FF2B5EF4-FFF2-40B4-BE49-F238E27FC236}">
                          <a16:creationId xmlns:a16="http://schemas.microsoft.com/office/drawing/2014/main" id="{BE54B2D9-303F-9397-8430-154F6DF6014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0800000">
                      <a:off x="3589330" y="4366009"/>
                      <a:ext cx="108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1" name="直線コネクタ 10">
                    <a:extLst>
                      <a:ext uri="{FF2B5EF4-FFF2-40B4-BE49-F238E27FC236}">
                        <a16:creationId xmlns:a16="http://schemas.microsoft.com/office/drawing/2014/main" id="{70A18CFE-12B2-4430-3294-C0627F72CE9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57937" y="1942224"/>
                    <a:ext cx="162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" name="直線コネクタ 11">
                    <a:extLst>
                      <a:ext uri="{FF2B5EF4-FFF2-40B4-BE49-F238E27FC236}">
                        <a16:creationId xmlns:a16="http://schemas.microsoft.com/office/drawing/2014/main" id="{A9455DD1-DF8E-C46D-ABC0-871144CC36F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67990" y="3562224"/>
                    <a:ext cx="162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8" name="直線コネクタ 7">
                  <a:extLst>
                    <a:ext uri="{FF2B5EF4-FFF2-40B4-BE49-F238E27FC236}">
                      <a16:creationId xmlns:a16="http://schemas.microsoft.com/office/drawing/2014/main" id="{01E145B4-AAEF-F1A8-B0B2-72AFDF0FE18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6200000">
                  <a:off x="3649647" y="5954913"/>
                  <a:ext cx="108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直線コネクタ 8">
                  <a:extLst>
                    <a:ext uri="{FF2B5EF4-FFF2-40B4-BE49-F238E27FC236}">
                      <a16:creationId xmlns:a16="http://schemas.microsoft.com/office/drawing/2014/main" id="{0FC06EC5-5D13-BA14-9329-3C8B251A3ED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6200000">
                  <a:off x="1974982" y="2742075"/>
                  <a:ext cx="108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直線コネクタ 33">
                  <a:extLst>
                    <a:ext uri="{FF2B5EF4-FFF2-40B4-BE49-F238E27FC236}">
                      <a16:creationId xmlns:a16="http://schemas.microsoft.com/office/drawing/2014/main" id="{4303282F-E573-C9DC-F22F-5ADD5BA732C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6200000">
                  <a:off x="2074127" y="4362078"/>
                  <a:ext cx="108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6" name="直線コネクタ 5">
                <a:extLst>
                  <a:ext uri="{FF2B5EF4-FFF2-40B4-BE49-F238E27FC236}">
                    <a16:creationId xmlns:a16="http://schemas.microsoft.com/office/drawing/2014/main" id="{30D80DC0-2A54-8FB6-849B-386094D80349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2940739" y="4550989"/>
                <a:ext cx="162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線コネクタ 31">
                <a:extLst>
                  <a:ext uri="{FF2B5EF4-FFF2-40B4-BE49-F238E27FC236}">
                    <a16:creationId xmlns:a16="http://schemas.microsoft.com/office/drawing/2014/main" id="{E49BC508-46B4-AABF-0731-2723EBB057A7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4542661" y="4542567"/>
                <a:ext cx="162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1" name="直線コネクタ 30">
              <a:extLst>
                <a:ext uri="{FF2B5EF4-FFF2-40B4-BE49-F238E27FC236}">
                  <a16:creationId xmlns:a16="http://schemas.microsoft.com/office/drawing/2014/main" id="{B3658940-3DD2-7219-4FF0-A61DA6D44DFB}"/>
                </a:ext>
              </a:extLst>
            </p:cNvPr>
            <p:cNvCxnSpPr>
              <a:cxnSpLocks/>
            </p:cNvCxnSpPr>
            <p:nvPr/>
          </p:nvCxnSpPr>
          <p:spPr>
            <a:xfrm>
              <a:off x="3519301" y="5992647"/>
              <a:ext cx="162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86770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グループ化 36">
            <a:extLst>
              <a:ext uri="{FF2B5EF4-FFF2-40B4-BE49-F238E27FC236}">
                <a16:creationId xmlns:a16="http://schemas.microsoft.com/office/drawing/2014/main" id="{27E98F25-B6C3-8FE1-B761-B9DBBB43512E}"/>
              </a:ext>
            </a:extLst>
          </p:cNvPr>
          <p:cNvGrpSpPr/>
          <p:nvPr/>
        </p:nvGrpSpPr>
        <p:grpSpPr>
          <a:xfrm>
            <a:off x="2253000" y="183495"/>
            <a:ext cx="5400000" cy="6491010"/>
            <a:chOff x="2253000" y="-540000"/>
            <a:chExt cx="5400000" cy="6491010"/>
          </a:xfrm>
        </p:grpSpPr>
        <p:grpSp>
          <p:nvGrpSpPr>
            <p:cNvPr id="35" name="グループ化 34">
              <a:extLst>
                <a:ext uri="{FF2B5EF4-FFF2-40B4-BE49-F238E27FC236}">
                  <a16:creationId xmlns:a16="http://schemas.microsoft.com/office/drawing/2014/main" id="{BDC0F318-0A20-B479-DF9A-8A127216AF35}"/>
                </a:ext>
              </a:extLst>
            </p:cNvPr>
            <p:cNvGrpSpPr/>
            <p:nvPr/>
          </p:nvGrpSpPr>
          <p:grpSpPr>
            <a:xfrm>
              <a:off x="2253000" y="-540000"/>
              <a:ext cx="5400000" cy="6491010"/>
              <a:chOff x="818769" y="79314"/>
              <a:chExt cx="5400000" cy="6491010"/>
            </a:xfrm>
          </p:grpSpPr>
          <p:grpSp>
            <p:nvGrpSpPr>
              <p:cNvPr id="4" name="グループ化 3">
                <a:extLst>
                  <a:ext uri="{FF2B5EF4-FFF2-40B4-BE49-F238E27FC236}">
                    <a16:creationId xmlns:a16="http://schemas.microsoft.com/office/drawing/2014/main" id="{5544FD1E-BBE8-7158-6DDC-24667C974EC5}"/>
                  </a:ext>
                </a:extLst>
              </p:cNvPr>
              <p:cNvGrpSpPr/>
              <p:nvPr/>
            </p:nvGrpSpPr>
            <p:grpSpPr>
              <a:xfrm>
                <a:off x="818769" y="79314"/>
                <a:ext cx="5400000" cy="6491010"/>
                <a:chOff x="1032129" y="-560766"/>
                <a:chExt cx="5400000" cy="6491010"/>
              </a:xfrm>
            </p:grpSpPr>
            <p:grpSp>
              <p:nvGrpSpPr>
                <p:cNvPr id="5" name="グループ化 4">
                  <a:extLst>
                    <a:ext uri="{FF2B5EF4-FFF2-40B4-BE49-F238E27FC236}">
                      <a16:creationId xmlns:a16="http://schemas.microsoft.com/office/drawing/2014/main" id="{9A319C3B-1979-5994-574A-490AEAC09C7D}"/>
                    </a:ext>
                  </a:extLst>
                </p:cNvPr>
                <p:cNvGrpSpPr/>
                <p:nvPr/>
              </p:nvGrpSpPr>
              <p:grpSpPr>
                <a:xfrm>
                  <a:off x="1032129" y="-560766"/>
                  <a:ext cx="5400000" cy="6491010"/>
                  <a:chOff x="679116" y="-498421"/>
                  <a:chExt cx="5400000" cy="6491010"/>
                </a:xfrm>
              </p:grpSpPr>
              <p:grpSp>
                <p:nvGrpSpPr>
                  <p:cNvPr id="7" name="グループ化 6">
                    <a:extLst>
                      <a:ext uri="{FF2B5EF4-FFF2-40B4-BE49-F238E27FC236}">
                        <a16:creationId xmlns:a16="http://schemas.microsoft.com/office/drawing/2014/main" id="{B8E5F7C4-9620-1772-58A4-5F4080A547BD}"/>
                      </a:ext>
                    </a:extLst>
                  </p:cNvPr>
                  <p:cNvGrpSpPr/>
                  <p:nvPr/>
                </p:nvGrpSpPr>
                <p:grpSpPr>
                  <a:xfrm>
                    <a:off x="1392857" y="-498421"/>
                    <a:ext cx="3606259" cy="6491010"/>
                    <a:chOff x="1601202" y="-758272"/>
                    <a:chExt cx="3606259" cy="6491010"/>
                  </a:xfrm>
                </p:grpSpPr>
                <p:grpSp>
                  <p:nvGrpSpPr>
                    <p:cNvPr id="10" name="グループ化 9">
                      <a:extLst>
                        <a:ext uri="{FF2B5EF4-FFF2-40B4-BE49-F238E27FC236}">
                          <a16:creationId xmlns:a16="http://schemas.microsoft.com/office/drawing/2014/main" id="{9BD2FBCD-2C87-4F6D-5B2F-D35797BAA7C5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601202" y="-758272"/>
                      <a:ext cx="3606259" cy="6491010"/>
                      <a:chOff x="1601202" y="-745746"/>
                      <a:chExt cx="3606259" cy="6491010"/>
                    </a:xfrm>
                  </p:grpSpPr>
                  <p:grpSp>
                    <p:nvGrpSpPr>
                      <p:cNvPr id="13" name="グループ化 12">
                        <a:extLst>
                          <a:ext uri="{FF2B5EF4-FFF2-40B4-BE49-F238E27FC236}">
                            <a16:creationId xmlns:a16="http://schemas.microsoft.com/office/drawing/2014/main" id="{C7B860C7-D2D6-71D1-887A-797965FFFABC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1601202" y="129696"/>
                        <a:ext cx="3606259" cy="3445054"/>
                        <a:chOff x="1644239" y="946632"/>
                        <a:chExt cx="3606259" cy="3445054"/>
                      </a:xfrm>
                    </p:grpSpPr>
                    <p:grpSp>
                      <p:nvGrpSpPr>
                        <p:cNvPr id="17" name="グループ化 16">
                          <a:extLst>
                            <a:ext uri="{FF2B5EF4-FFF2-40B4-BE49-F238E27FC236}">
                              <a16:creationId xmlns:a16="http://schemas.microsoft.com/office/drawing/2014/main" id="{17989E64-919E-ECBB-DD50-AF83E3F0F4B0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1644239" y="946632"/>
                          <a:ext cx="3606259" cy="3445054"/>
                          <a:chOff x="173579" y="443712"/>
                          <a:chExt cx="3606259" cy="3445054"/>
                        </a:xfrm>
                      </p:grpSpPr>
                      <p:grpSp>
                        <p:nvGrpSpPr>
                          <p:cNvPr id="19" name="グループ化 18">
                            <a:extLst>
                              <a:ext uri="{FF2B5EF4-FFF2-40B4-BE49-F238E27FC236}">
                                <a16:creationId xmlns:a16="http://schemas.microsoft.com/office/drawing/2014/main" id="{4C25B5DF-D73F-1116-9975-9FF365103BF3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173579" y="443712"/>
                            <a:ext cx="3606259" cy="3445054"/>
                            <a:chOff x="1080000" y="3224723"/>
                            <a:chExt cx="3606259" cy="3445054"/>
                          </a:xfrm>
                        </p:grpSpPr>
                        <p:sp>
                          <p:nvSpPr>
                            <p:cNvPr id="21" name="フローチャート: 結合子 20">
                              <a:extLst>
                                <a:ext uri="{FF2B5EF4-FFF2-40B4-BE49-F238E27FC236}">
                                  <a16:creationId xmlns:a16="http://schemas.microsoft.com/office/drawing/2014/main" id="{088C0999-2637-2A3B-AB31-44F62D175EA6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80000" y="3224723"/>
                              <a:ext cx="366259" cy="359991"/>
                            </a:xfrm>
                            <a:prstGeom prst="flowChartConnector">
                              <a:avLst/>
                            </a:prstGeom>
                          </p:spPr>
                          <p:style>
                            <a:lnRef idx="2">
                              <a:schemeClr val="dk1">
                                <a:shade val="50000"/>
                              </a:schemeClr>
                            </a:lnRef>
                            <a:fillRef idx="1">
                              <a:schemeClr val="dk1"/>
                            </a:fillRef>
                            <a:effectRef idx="0">
                              <a:schemeClr val="dk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kumimoji="1" lang="ja-JP" altLang="en-US" dirty="0"/>
                            </a:p>
                          </p:txBody>
                        </p:sp>
                        <p:sp>
                          <p:nvSpPr>
                            <p:cNvPr id="22" name="フローチャート: 結合子 21">
                              <a:extLst>
                                <a:ext uri="{FF2B5EF4-FFF2-40B4-BE49-F238E27FC236}">
                                  <a16:creationId xmlns:a16="http://schemas.microsoft.com/office/drawing/2014/main" id="{BEB77C71-8BC2-BBEB-DE6F-F7FBB93F262D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280274" y="5247565"/>
                              <a:ext cx="366259" cy="359991"/>
                            </a:xfrm>
                            <a:prstGeom prst="flowChartConnector">
                              <a:avLst/>
                            </a:prstGeom>
                          </p:spPr>
                          <p:style>
                            <a:lnRef idx="2">
                              <a:schemeClr val="dk1">
                                <a:shade val="50000"/>
                              </a:schemeClr>
                            </a:lnRef>
                            <a:fillRef idx="1">
                              <a:schemeClr val="dk1"/>
                            </a:fillRef>
                            <a:effectRef idx="0">
                              <a:schemeClr val="dk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kumimoji="1" lang="ja-JP" altLang="en-US" dirty="0"/>
                            </a:p>
                          </p:txBody>
                        </p:sp>
                        <p:cxnSp>
                          <p:nvCxnSpPr>
                            <p:cNvPr id="23" name="直線コネクタ 22">
                              <a:extLst>
                                <a:ext uri="{FF2B5EF4-FFF2-40B4-BE49-F238E27FC236}">
                                  <a16:creationId xmlns:a16="http://schemas.microsoft.com/office/drawing/2014/main" id="{5EA23CE8-CCCF-6B9E-BBE6-B1FC1C2EFAD7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 rot="16200000">
                              <a:off x="3426259" y="5409777"/>
                              <a:ext cx="2520000" cy="0"/>
                            </a:xfrm>
                            <a:prstGeom prst="line">
                              <a:avLst/>
                            </a:prstGeom>
                            <a:ln w="38100">
                              <a:solidFill>
                                <a:schemeClr val="tx1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  <p:cxnSp>
                        <p:nvCxnSpPr>
                          <p:cNvPr id="20" name="直線コネクタ 19">
                            <a:extLst>
                              <a:ext uri="{FF2B5EF4-FFF2-40B4-BE49-F238E27FC236}">
                                <a16:creationId xmlns:a16="http://schemas.microsoft.com/office/drawing/2014/main" id="{3453EFDF-3F20-95BB-3D84-6E71366CF6ED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>
                            <a:off x="539838" y="648766"/>
                            <a:ext cx="1620000" cy="0"/>
                          </a:xfrm>
                          <a:prstGeom prst="line">
                            <a:avLst/>
                          </a:prstGeom>
                          <a:ln w="38100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cxnSp>
                      <p:nvCxnSpPr>
                        <p:cNvPr id="18" name="直線コネクタ 17">
                          <a:extLst>
                            <a:ext uri="{FF2B5EF4-FFF2-40B4-BE49-F238E27FC236}">
                              <a16:creationId xmlns:a16="http://schemas.microsoft.com/office/drawing/2014/main" id="{67AFBCBD-7BCD-7992-A7CD-6EDA809FFD47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rot="16200000">
                          <a:off x="3270498" y="1513897"/>
                          <a:ext cx="720000" cy="0"/>
                        </a:xfrm>
                        <a:prstGeom prst="line">
                          <a:avLst/>
                        </a:prstGeom>
                        <a:ln w="3810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cxnSp>
                    <p:nvCxnSpPr>
                      <p:cNvPr id="14" name="直線コネクタ 13">
                        <a:extLst>
                          <a:ext uri="{FF2B5EF4-FFF2-40B4-BE49-F238E27FC236}">
                            <a16:creationId xmlns:a16="http://schemas.microsoft.com/office/drawing/2014/main" id="{FEEA3FF6-CD28-1ECF-7313-0BE7B41AB8DB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rot="16200000">
                        <a:off x="3047990" y="-205746"/>
                        <a:ext cx="1080000" cy="0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5" name="直線コネクタ 14">
                        <a:extLst>
                          <a:ext uri="{FF2B5EF4-FFF2-40B4-BE49-F238E27FC236}">
                            <a16:creationId xmlns:a16="http://schemas.microsoft.com/office/drawing/2014/main" id="{3B2A1051-8388-95F7-33F6-CE8A8D74148B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2507461" y="1056961"/>
                        <a:ext cx="1080000" cy="0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6" name="直線コネクタ 15">
                        <a:extLst>
                          <a:ext uri="{FF2B5EF4-FFF2-40B4-BE49-F238E27FC236}">
                            <a16:creationId xmlns:a16="http://schemas.microsoft.com/office/drawing/2014/main" id="{2FE13C75-10EC-6794-BC38-CCAA067CC5F3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rot="16200000">
                        <a:off x="4667461" y="516961"/>
                        <a:ext cx="1080000" cy="0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3" name="直線コネクタ 32">
                        <a:extLst>
                          <a:ext uri="{FF2B5EF4-FFF2-40B4-BE49-F238E27FC236}">
                            <a16:creationId xmlns:a16="http://schemas.microsoft.com/office/drawing/2014/main" id="{BE54B2D9-303F-9397-8430-154F6DF6014E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rot="16200000">
                        <a:off x="1444606" y="5205264"/>
                        <a:ext cx="1080000" cy="0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" name="直線コネクタ 1">
                        <a:extLst>
                          <a:ext uri="{FF2B5EF4-FFF2-40B4-BE49-F238E27FC236}">
                            <a16:creationId xmlns:a16="http://schemas.microsoft.com/office/drawing/2014/main" id="{01DC448D-A068-C8F8-701F-3F60A74F2103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3604606" y="336961"/>
                        <a:ext cx="1080000" cy="0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5" name="直線コネクタ 24">
                        <a:extLst>
                          <a:ext uri="{FF2B5EF4-FFF2-40B4-BE49-F238E27FC236}">
                            <a16:creationId xmlns:a16="http://schemas.microsoft.com/office/drawing/2014/main" id="{7AD415B3-AF5B-E81A-B247-97357D1BD70A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rot="16200000">
                        <a:off x="4667461" y="4132530"/>
                        <a:ext cx="1080000" cy="0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11" name="直線コネクタ 10">
                      <a:extLst>
                        <a:ext uri="{FF2B5EF4-FFF2-40B4-BE49-F238E27FC236}">
                          <a16:creationId xmlns:a16="http://schemas.microsoft.com/office/drawing/2014/main" id="{70A18CFE-12B2-4430-3294-C0627F72CE9C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3587461" y="1044437"/>
                      <a:ext cx="162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" name="直線コネクタ 11">
                      <a:extLst>
                        <a:ext uri="{FF2B5EF4-FFF2-40B4-BE49-F238E27FC236}">
                          <a16:creationId xmlns:a16="http://schemas.microsoft.com/office/drawing/2014/main" id="{A9455DD1-DF8E-C46D-ABC0-871144CC36FA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3587461" y="3562224"/>
                      <a:ext cx="162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8" name="直線コネクタ 7">
                    <a:extLst>
                      <a:ext uri="{FF2B5EF4-FFF2-40B4-BE49-F238E27FC236}">
                        <a16:creationId xmlns:a16="http://schemas.microsoft.com/office/drawing/2014/main" id="{01E145B4-AAEF-F1A8-B0B2-72AFDF0FE18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4999116" y="3822073"/>
                    <a:ext cx="108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" name="直線コネクタ 8">
                    <a:extLst>
                      <a:ext uri="{FF2B5EF4-FFF2-40B4-BE49-F238E27FC236}">
                        <a16:creationId xmlns:a16="http://schemas.microsoft.com/office/drawing/2014/main" id="{0FC06EC5-5D13-BA14-9329-3C8B251A3ED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396261" y="4894809"/>
                    <a:ext cx="108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" name="直線コネクタ 23">
                    <a:extLst>
                      <a:ext uri="{FF2B5EF4-FFF2-40B4-BE49-F238E27FC236}">
                        <a16:creationId xmlns:a16="http://schemas.microsoft.com/office/drawing/2014/main" id="{58DE4094-1F6E-B84A-324E-6D683B666B4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4999116" y="1302074"/>
                    <a:ext cx="108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" name="直線コネクタ 25">
                    <a:extLst>
                      <a:ext uri="{FF2B5EF4-FFF2-40B4-BE49-F238E27FC236}">
                        <a16:creationId xmlns:a16="http://schemas.microsoft.com/office/drawing/2014/main" id="{A134132B-5669-7AA0-E318-0A3C0A67493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2299116" y="3830618"/>
                    <a:ext cx="108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直線コネクタ 27">
                    <a:extLst>
                      <a:ext uri="{FF2B5EF4-FFF2-40B4-BE49-F238E27FC236}">
                        <a16:creationId xmlns:a16="http://schemas.microsoft.com/office/drawing/2014/main" id="{A8109A5A-C146-9A8A-C05B-A56C460BB35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679116" y="4894808"/>
                    <a:ext cx="108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6" name="直線コネクタ 5">
                  <a:extLst>
                    <a:ext uri="{FF2B5EF4-FFF2-40B4-BE49-F238E27FC236}">
                      <a16:creationId xmlns:a16="http://schemas.microsoft.com/office/drawing/2014/main" id="{30D80DC0-2A54-8FB6-849B-386094D8034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6200000">
                  <a:off x="3192129" y="4292464"/>
                  <a:ext cx="108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直線コネクタ 31">
                  <a:extLst>
                    <a:ext uri="{FF2B5EF4-FFF2-40B4-BE49-F238E27FC236}">
                      <a16:creationId xmlns:a16="http://schemas.microsoft.com/office/drawing/2014/main" id="{E49BC508-46B4-AABF-0731-2723EBB057A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6200000">
                  <a:off x="1049274" y="3770244"/>
                  <a:ext cx="216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1" name="直線コネクタ 30">
                <a:extLst>
                  <a:ext uri="{FF2B5EF4-FFF2-40B4-BE49-F238E27FC236}">
                    <a16:creationId xmlns:a16="http://schemas.microsoft.com/office/drawing/2014/main" id="{B3658940-3DD2-7219-4FF0-A61DA6D44DF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915914" y="5472544"/>
                <a:ext cx="162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6" name="直線コネクタ 35">
              <a:extLst>
                <a:ext uri="{FF2B5EF4-FFF2-40B4-BE49-F238E27FC236}">
                  <a16:creationId xmlns:a16="http://schemas.microsoft.com/office/drawing/2014/main" id="{D88D1D37-2A65-78F3-7501-9EF486E95EF9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4413000" y="5393230"/>
              <a:ext cx="108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コネクタ 26">
              <a:extLst>
                <a:ext uri="{FF2B5EF4-FFF2-40B4-BE49-F238E27FC236}">
                  <a16:creationId xmlns:a16="http://schemas.microsoft.com/office/drawing/2014/main" id="{49DC205C-AE90-821A-0F03-3149066BB3AD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4413000" y="3233229"/>
              <a:ext cx="108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9875FF8E-EE47-3DCA-A9B3-1552CD27FD4C}"/>
              </a:ext>
            </a:extLst>
          </p:cNvPr>
          <p:cNvCxnSpPr>
            <a:cxnSpLocks/>
          </p:cNvCxnSpPr>
          <p:nvPr/>
        </p:nvCxnSpPr>
        <p:spPr>
          <a:xfrm rot="16200000">
            <a:off x="4413000" y="2523990"/>
            <a:ext cx="1080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84448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BDC0F318-0A20-B479-DF9A-8A127216AF35}"/>
              </a:ext>
            </a:extLst>
          </p:cNvPr>
          <p:cNvGrpSpPr/>
          <p:nvPr/>
        </p:nvGrpSpPr>
        <p:grpSpPr>
          <a:xfrm rot="16200000">
            <a:off x="2155884" y="-705111"/>
            <a:ext cx="5400005" cy="7909446"/>
            <a:chOff x="819298" y="71387"/>
            <a:chExt cx="5400005" cy="7909446"/>
          </a:xfrm>
        </p:grpSpPr>
        <p:grpSp>
          <p:nvGrpSpPr>
            <p:cNvPr id="4" name="グループ化 3">
              <a:extLst>
                <a:ext uri="{FF2B5EF4-FFF2-40B4-BE49-F238E27FC236}">
                  <a16:creationId xmlns:a16="http://schemas.microsoft.com/office/drawing/2014/main" id="{5544FD1E-BBE8-7158-6DDC-24667C974EC5}"/>
                </a:ext>
              </a:extLst>
            </p:cNvPr>
            <p:cNvGrpSpPr/>
            <p:nvPr/>
          </p:nvGrpSpPr>
          <p:grpSpPr>
            <a:xfrm>
              <a:off x="819298" y="71387"/>
              <a:ext cx="5400005" cy="7909446"/>
              <a:chOff x="1032658" y="-568693"/>
              <a:chExt cx="5400005" cy="7909446"/>
            </a:xfrm>
          </p:grpSpPr>
          <p:grpSp>
            <p:nvGrpSpPr>
              <p:cNvPr id="5" name="グループ化 4">
                <a:extLst>
                  <a:ext uri="{FF2B5EF4-FFF2-40B4-BE49-F238E27FC236}">
                    <a16:creationId xmlns:a16="http://schemas.microsoft.com/office/drawing/2014/main" id="{9A319C3B-1979-5994-574A-490AEAC09C7D}"/>
                  </a:ext>
                </a:extLst>
              </p:cNvPr>
              <p:cNvGrpSpPr/>
              <p:nvPr/>
            </p:nvGrpSpPr>
            <p:grpSpPr>
              <a:xfrm>
                <a:off x="1032658" y="-568693"/>
                <a:ext cx="5400005" cy="7909446"/>
                <a:chOff x="679645" y="-506348"/>
                <a:chExt cx="5400005" cy="7909446"/>
              </a:xfrm>
            </p:grpSpPr>
            <p:grpSp>
              <p:nvGrpSpPr>
                <p:cNvPr id="7" name="グループ化 6">
                  <a:extLst>
                    <a:ext uri="{FF2B5EF4-FFF2-40B4-BE49-F238E27FC236}">
                      <a16:creationId xmlns:a16="http://schemas.microsoft.com/office/drawing/2014/main" id="{B8E5F7C4-9620-1772-58A4-5F4080A547BD}"/>
                    </a:ext>
                  </a:extLst>
                </p:cNvPr>
                <p:cNvGrpSpPr/>
                <p:nvPr/>
              </p:nvGrpSpPr>
              <p:grpSpPr>
                <a:xfrm>
                  <a:off x="679645" y="-506348"/>
                  <a:ext cx="5400005" cy="6829446"/>
                  <a:chOff x="887990" y="-766199"/>
                  <a:chExt cx="5400005" cy="6829446"/>
                </a:xfrm>
              </p:grpSpPr>
              <p:grpSp>
                <p:nvGrpSpPr>
                  <p:cNvPr id="10" name="グループ化 9">
                    <a:extLst>
                      <a:ext uri="{FF2B5EF4-FFF2-40B4-BE49-F238E27FC236}">
                        <a16:creationId xmlns:a16="http://schemas.microsoft.com/office/drawing/2014/main" id="{9BD2FBCD-2C87-4F6D-5B2F-D35797BAA7C5}"/>
                      </a:ext>
                    </a:extLst>
                  </p:cNvPr>
                  <p:cNvGrpSpPr/>
                  <p:nvPr/>
                </p:nvGrpSpPr>
                <p:grpSpPr>
                  <a:xfrm>
                    <a:off x="887990" y="-766199"/>
                    <a:ext cx="5400005" cy="6829446"/>
                    <a:chOff x="887990" y="-753673"/>
                    <a:chExt cx="5400005" cy="6829446"/>
                  </a:xfrm>
                </p:grpSpPr>
                <p:grpSp>
                  <p:nvGrpSpPr>
                    <p:cNvPr id="13" name="グループ化 12">
                      <a:extLst>
                        <a:ext uri="{FF2B5EF4-FFF2-40B4-BE49-F238E27FC236}">
                          <a16:creationId xmlns:a16="http://schemas.microsoft.com/office/drawing/2014/main" id="{C7B860C7-D2D6-71D1-887A-797965FFFABC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986069" y="146330"/>
                      <a:ext cx="3405055" cy="4336604"/>
                      <a:chOff x="2029106" y="963266"/>
                      <a:chExt cx="3405055" cy="4336604"/>
                    </a:xfrm>
                  </p:grpSpPr>
                  <p:grpSp>
                    <p:nvGrpSpPr>
                      <p:cNvPr id="17" name="グループ化 16">
                        <a:extLst>
                          <a:ext uri="{FF2B5EF4-FFF2-40B4-BE49-F238E27FC236}">
                            <a16:creationId xmlns:a16="http://schemas.microsoft.com/office/drawing/2014/main" id="{17989E64-919E-ECBB-DD50-AF83E3F0F4B0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2029106" y="963266"/>
                        <a:ext cx="3405055" cy="4336604"/>
                        <a:chOff x="558446" y="460346"/>
                        <a:chExt cx="3405055" cy="4336604"/>
                      </a:xfrm>
                    </p:grpSpPr>
                    <p:grpSp>
                      <p:nvGrpSpPr>
                        <p:cNvPr id="19" name="グループ化 18">
                          <a:extLst>
                            <a:ext uri="{FF2B5EF4-FFF2-40B4-BE49-F238E27FC236}">
                              <a16:creationId xmlns:a16="http://schemas.microsoft.com/office/drawing/2014/main" id="{4C25B5DF-D73F-1116-9975-9FF365103BF3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558446" y="460346"/>
                          <a:ext cx="3405055" cy="4336604"/>
                          <a:chOff x="1464867" y="3241357"/>
                          <a:chExt cx="3405055" cy="4336604"/>
                        </a:xfrm>
                      </p:grpSpPr>
                      <p:sp>
                        <p:nvSpPr>
                          <p:cNvPr id="21" name="フローチャート: 結合子 20">
                            <a:extLst>
                              <a:ext uri="{FF2B5EF4-FFF2-40B4-BE49-F238E27FC236}">
                                <a16:creationId xmlns:a16="http://schemas.microsoft.com/office/drawing/2014/main" id="{088C0999-2637-2A3B-AB31-44F62D175EA6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1988129" y="3241357"/>
                            <a:ext cx="366259" cy="359991"/>
                          </a:xfrm>
                          <a:prstGeom prst="flowChartConnector">
                            <a:avLst/>
                          </a:prstGeom>
                        </p:spPr>
                        <p:style>
                          <a:lnRef idx="2">
                            <a:schemeClr val="dk1">
                              <a:shade val="50000"/>
                            </a:schemeClr>
                          </a:lnRef>
                          <a:fillRef idx="1">
                            <a:schemeClr val="dk1"/>
                          </a:fillRef>
                          <a:effectRef idx="0">
                            <a:schemeClr val="dk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kumimoji="1" lang="ja-JP" altLang="en-US" dirty="0"/>
                          </a:p>
                        </p:txBody>
                      </p:sp>
                      <p:sp>
                        <p:nvSpPr>
                          <p:cNvPr id="22" name="フローチャート: 結合子 21">
                            <a:extLst>
                              <a:ext uri="{FF2B5EF4-FFF2-40B4-BE49-F238E27FC236}">
                                <a16:creationId xmlns:a16="http://schemas.microsoft.com/office/drawing/2014/main" id="{BEB77C71-8BC2-BBEB-DE6F-F7FBB93F262D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4503663" y="7190804"/>
                            <a:ext cx="366259" cy="359991"/>
                          </a:xfrm>
                          <a:prstGeom prst="flowChartConnector">
                            <a:avLst/>
                          </a:prstGeom>
                        </p:spPr>
                        <p:style>
                          <a:lnRef idx="2">
                            <a:schemeClr val="dk1">
                              <a:shade val="50000"/>
                            </a:schemeClr>
                          </a:lnRef>
                          <a:fillRef idx="1">
                            <a:schemeClr val="dk1"/>
                          </a:fillRef>
                          <a:effectRef idx="0">
                            <a:schemeClr val="dk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kumimoji="1" lang="ja-JP" altLang="en-US" dirty="0"/>
                          </a:p>
                        </p:txBody>
                      </p:sp>
                      <p:cxnSp>
                        <p:nvCxnSpPr>
                          <p:cNvPr id="23" name="直線コネクタ 22">
                            <a:extLst>
                              <a:ext uri="{FF2B5EF4-FFF2-40B4-BE49-F238E27FC236}">
                                <a16:creationId xmlns:a16="http://schemas.microsoft.com/office/drawing/2014/main" id="{5EA23CE8-CCCF-6B9E-BBE6-B1FC1C2EFAD7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 rot="16200000">
                            <a:off x="204867" y="6317961"/>
                            <a:ext cx="2520000" cy="0"/>
                          </a:xfrm>
                          <a:prstGeom prst="line">
                            <a:avLst/>
                          </a:prstGeom>
                          <a:ln w="38100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cxnSp>
                      <p:nvCxnSpPr>
                        <p:cNvPr id="20" name="直線コネクタ 19">
                          <a:extLst>
                            <a:ext uri="{FF2B5EF4-FFF2-40B4-BE49-F238E27FC236}">
                              <a16:creationId xmlns:a16="http://schemas.microsoft.com/office/drawing/2014/main" id="{3453EFDF-3F20-95BB-3D84-6E71366CF6ED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1447965" y="665401"/>
                          <a:ext cx="720000" cy="0"/>
                        </a:xfrm>
                        <a:prstGeom prst="line">
                          <a:avLst/>
                        </a:prstGeom>
                        <a:ln w="3810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cxnSp>
                    <p:nvCxnSpPr>
                      <p:cNvPr id="18" name="直線コネクタ 17">
                        <a:extLst>
                          <a:ext uri="{FF2B5EF4-FFF2-40B4-BE49-F238E27FC236}">
                            <a16:creationId xmlns:a16="http://schemas.microsoft.com/office/drawing/2014/main" id="{67AFBCBD-7BCD-7992-A7CD-6EDA809FFD47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rot="16200000">
                        <a:off x="2820498" y="1961684"/>
                        <a:ext cx="1620000" cy="0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14" name="直線コネクタ 13">
                      <a:extLst>
                        <a:ext uri="{FF2B5EF4-FFF2-40B4-BE49-F238E27FC236}">
                          <a16:creationId xmlns:a16="http://schemas.microsoft.com/office/drawing/2014/main" id="{FEEA3FF6-CD28-1ECF-7313-0BE7B41AB8D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0800000">
                      <a:off x="3589330" y="1954671"/>
                      <a:ext cx="108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" name="直線コネクタ 14">
                      <a:extLst>
                        <a:ext uri="{FF2B5EF4-FFF2-40B4-BE49-F238E27FC236}">
                          <a16:creationId xmlns:a16="http://schemas.microsoft.com/office/drawing/2014/main" id="{3B2A1051-8388-95F7-33F6-CE8A8D74148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6200000">
                      <a:off x="3049330" y="-213673"/>
                      <a:ext cx="108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" name="直線コネクタ 15">
                      <a:extLst>
                        <a:ext uri="{FF2B5EF4-FFF2-40B4-BE49-F238E27FC236}">
                          <a16:creationId xmlns:a16="http://schemas.microsoft.com/office/drawing/2014/main" id="{2FE13C75-10EC-6794-BC38-CCAA067CC5F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0800000">
                      <a:off x="906069" y="4482932"/>
                      <a:ext cx="108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3" name="直線コネクタ 32">
                      <a:extLst>
                        <a:ext uri="{FF2B5EF4-FFF2-40B4-BE49-F238E27FC236}">
                          <a16:creationId xmlns:a16="http://schemas.microsoft.com/office/drawing/2014/main" id="{BE54B2D9-303F-9397-8430-154F6DF6014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0800000">
                      <a:off x="2509330" y="6075772"/>
                      <a:ext cx="108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" name="直線コネクタ 1">
                      <a:extLst>
                        <a:ext uri="{FF2B5EF4-FFF2-40B4-BE49-F238E27FC236}">
                          <a16:creationId xmlns:a16="http://schemas.microsoft.com/office/drawing/2014/main" id="{152CEDB9-89F4-1E7F-AB69-F85400FC571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0800000">
                      <a:off x="3597032" y="347063"/>
                      <a:ext cx="108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" name="直線コネクタ 2">
                      <a:extLst>
                        <a:ext uri="{FF2B5EF4-FFF2-40B4-BE49-F238E27FC236}">
                          <a16:creationId xmlns:a16="http://schemas.microsoft.com/office/drawing/2014/main" id="{CD67F6F8-CE68-CF3B-6974-B7492CDF3EE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0800000">
                      <a:off x="887990" y="1954671"/>
                      <a:ext cx="108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7" name="直線コネクタ 26">
                      <a:extLst>
                        <a:ext uri="{FF2B5EF4-FFF2-40B4-BE49-F238E27FC236}">
                          <a16:creationId xmlns:a16="http://schemas.microsoft.com/office/drawing/2014/main" id="{E67E1E62-FE32-B1C8-46FD-B415E2DF7BE9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0800000">
                      <a:off x="3606071" y="4491202"/>
                      <a:ext cx="108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8" name="直線コネクタ 27">
                      <a:extLst>
                        <a:ext uri="{FF2B5EF4-FFF2-40B4-BE49-F238E27FC236}">
                          <a16:creationId xmlns:a16="http://schemas.microsoft.com/office/drawing/2014/main" id="{FC4FC2F9-903E-D8C5-6F84-5E5ABF7FBE3A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0800000">
                      <a:off x="5207995" y="6075773"/>
                      <a:ext cx="108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1" name="直線コネクタ 10">
                    <a:extLst>
                      <a:ext uri="{FF2B5EF4-FFF2-40B4-BE49-F238E27FC236}">
                        <a16:creationId xmlns:a16="http://schemas.microsoft.com/office/drawing/2014/main" id="{70A18CFE-12B2-4430-3294-C0627F72CE9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84607" y="1942224"/>
                    <a:ext cx="162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" name="直線コネクタ 11">
                    <a:extLst>
                      <a:ext uri="{FF2B5EF4-FFF2-40B4-BE49-F238E27FC236}">
                        <a16:creationId xmlns:a16="http://schemas.microsoft.com/office/drawing/2014/main" id="{A9455DD1-DF8E-C46D-ABC0-871144CC36F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67990" y="4470409"/>
                    <a:ext cx="162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8" name="直線コネクタ 7">
                  <a:extLst>
                    <a:ext uri="{FF2B5EF4-FFF2-40B4-BE49-F238E27FC236}">
                      <a16:creationId xmlns:a16="http://schemas.microsoft.com/office/drawing/2014/main" id="{01E145B4-AAEF-F1A8-B0B2-72AFDF0FE18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6200000">
                  <a:off x="4459650" y="6863098"/>
                  <a:ext cx="108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直線コネクタ 8">
                  <a:extLst>
                    <a:ext uri="{FF2B5EF4-FFF2-40B4-BE49-F238E27FC236}">
                      <a16:creationId xmlns:a16="http://schemas.microsoft.com/office/drawing/2014/main" id="{0FC06EC5-5D13-BA14-9329-3C8B251A3ED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6200000">
                  <a:off x="1237724" y="1661996"/>
                  <a:ext cx="108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直線コネクタ 33">
                  <a:extLst>
                    <a:ext uri="{FF2B5EF4-FFF2-40B4-BE49-F238E27FC236}">
                      <a16:creationId xmlns:a16="http://schemas.microsoft.com/office/drawing/2014/main" id="{4303282F-E573-C9DC-F22F-5ADD5BA732C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6200000">
                  <a:off x="2848688" y="4190103"/>
                  <a:ext cx="108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直線コネクタ 23">
                  <a:extLst>
                    <a:ext uri="{FF2B5EF4-FFF2-40B4-BE49-F238E27FC236}">
                      <a16:creationId xmlns:a16="http://schemas.microsoft.com/office/drawing/2014/main" id="{290DC51B-47D5-B133-EB86-1E6123B535A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6200000">
                  <a:off x="1239187" y="5278527"/>
                  <a:ext cx="108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直線コネクタ 24">
                  <a:extLst>
                    <a:ext uri="{FF2B5EF4-FFF2-40B4-BE49-F238E27FC236}">
                      <a16:creationId xmlns:a16="http://schemas.microsoft.com/office/drawing/2014/main" id="{4F2C5EA0-2D00-36C4-14DA-0EACAEF732E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6200000">
                  <a:off x="2857964" y="6863098"/>
                  <a:ext cx="108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直線コネクタ 25">
                  <a:extLst>
                    <a:ext uri="{FF2B5EF4-FFF2-40B4-BE49-F238E27FC236}">
                      <a16:creationId xmlns:a16="http://schemas.microsoft.com/office/drawing/2014/main" id="{B8D12FFA-4626-B7E8-8EFB-136B43B467D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6200000">
                  <a:off x="2840986" y="2750259"/>
                  <a:ext cx="108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6" name="直線コネクタ 5">
                <a:extLst>
                  <a:ext uri="{FF2B5EF4-FFF2-40B4-BE49-F238E27FC236}">
                    <a16:creationId xmlns:a16="http://schemas.microsoft.com/office/drawing/2014/main" id="{30D80DC0-2A54-8FB6-849B-386094D80349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2940739" y="5459174"/>
                <a:ext cx="162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線コネクタ 31">
                <a:extLst>
                  <a:ext uri="{FF2B5EF4-FFF2-40B4-BE49-F238E27FC236}">
                    <a16:creationId xmlns:a16="http://schemas.microsoft.com/office/drawing/2014/main" id="{E49BC508-46B4-AABF-0731-2723EBB057A7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4542661" y="5450751"/>
                <a:ext cx="162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1" name="直線コネクタ 30">
              <a:extLst>
                <a:ext uri="{FF2B5EF4-FFF2-40B4-BE49-F238E27FC236}">
                  <a16:creationId xmlns:a16="http://schemas.microsoft.com/office/drawing/2014/main" id="{B3658940-3DD2-7219-4FF0-A61DA6D44DFB}"/>
                </a:ext>
              </a:extLst>
            </p:cNvPr>
            <p:cNvCxnSpPr>
              <a:cxnSpLocks/>
            </p:cNvCxnSpPr>
            <p:nvPr/>
          </p:nvCxnSpPr>
          <p:spPr>
            <a:xfrm>
              <a:off x="3519301" y="6900832"/>
              <a:ext cx="162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561233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198</TotalTime>
  <Words>0</Words>
  <Application>Microsoft Office PowerPoint</Application>
  <PresentationFormat>A4 210 x 297 mm</PresentationFormat>
  <Paragraphs>0</Paragraphs>
  <Slides>9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2</vt:i4>
      </vt:variant>
      <vt:variant>
        <vt:lpstr>スライド タイトル</vt:lpstr>
      </vt:variant>
      <vt:variant>
        <vt:i4>9</vt:i4>
      </vt:variant>
    </vt:vector>
  </HeadingPairs>
  <TitlesOfParts>
    <vt:vector size="11" baseType="lpstr">
      <vt:lpstr>Office テーマ</vt:lpstr>
      <vt:lpstr>Office テーマ</vt:lpstr>
      <vt:lpstr>Step5　曲がり角７課題 A４サイズ・８課題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舘下智子</dc:creator>
  <cp:lastModifiedBy>舘下智子</cp:lastModifiedBy>
  <cp:revision>6</cp:revision>
  <dcterms:created xsi:type="dcterms:W3CDTF">2022-08-26T01:15:12Z</dcterms:created>
  <dcterms:modified xsi:type="dcterms:W3CDTF">2023-04-16T08:53:04Z</dcterms:modified>
</cp:coreProperties>
</file>