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72" r:id="rId2"/>
  </p:sldMasterIdLst>
  <p:sldIdLst>
    <p:sldId id="266" r:id="rId3"/>
    <p:sldId id="256" r:id="rId4"/>
    <p:sldId id="257" r:id="rId5"/>
    <p:sldId id="258" r:id="rId6"/>
    <p:sldId id="259" r:id="rId7"/>
    <p:sldId id="260" r:id="rId8"/>
    <p:sldId id="264" r:id="rId9"/>
    <p:sldId id="265" r:id="rId10"/>
    <p:sldId id="263" r:id="rId11"/>
  </p:sldIdLst>
  <p:sldSz cx="9906000" cy="6858000" type="A4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E6563B-BF7E-ECC9-2C0F-844A18486B47}" v="7" dt="2023-04-16T08:54:12.716"/>
    <p1510:client id="{D2758300-30CF-45B2-8176-465B1AD97E32}" v="1" dt="2022-09-12T08:34:03.4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90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-538" y="-205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舘下　智子" userId="S::ptfr5-tateshita-tomoko@iwate-ed.jp::f682f544-a4cb-4fb0-b611-37fc4d7d5a06" providerId="AD" clId="Web-{1FE6563B-BF7E-ECC9-2C0F-844A18486B47}"/>
    <pc:docChg chg="addSld modSld sldOrd addMainMaster">
      <pc:chgData name="舘下　智子" userId="S::ptfr5-tateshita-tomoko@iwate-ed.jp::f682f544-a4cb-4fb0-b611-37fc4d7d5a06" providerId="AD" clId="Web-{1FE6563B-BF7E-ECC9-2C0F-844A18486B47}" dt="2023-04-16T08:54:12.716" v="5" actId="20577"/>
      <pc:docMkLst>
        <pc:docMk/>
      </pc:docMkLst>
      <pc:sldChg chg="modSp add ord">
        <pc:chgData name="舘下　智子" userId="S::ptfr5-tateshita-tomoko@iwate-ed.jp::f682f544-a4cb-4fb0-b611-37fc4d7d5a06" providerId="AD" clId="Web-{1FE6563B-BF7E-ECC9-2C0F-844A18486B47}" dt="2023-04-16T08:54:12.716" v="5" actId="20577"/>
        <pc:sldMkLst>
          <pc:docMk/>
          <pc:sldMk cId="1040664598" sldId="266"/>
        </pc:sldMkLst>
        <pc:spChg chg="mod">
          <ac:chgData name="舘下　智子" userId="S::ptfr5-tateshita-tomoko@iwate-ed.jp::f682f544-a4cb-4fb0-b611-37fc4d7d5a06" providerId="AD" clId="Web-{1FE6563B-BF7E-ECC9-2C0F-844A18486B47}" dt="2023-04-16T08:54:04.200" v="2" actId="20577"/>
          <ac:spMkLst>
            <pc:docMk/>
            <pc:sldMk cId="1040664598" sldId="266"/>
            <ac:spMk id="2" creationId="{2BA6F042-0D01-24B8-9DB2-97127EDB76CD}"/>
          </ac:spMkLst>
        </pc:spChg>
        <pc:spChg chg="mod">
          <ac:chgData name="舘下　智子" userId="S::ptfr5-tateshita-tomoko@iwate-ed.jp::f682f544-a4cb-4fb0-b611-37fc4d7d5a06" providerId="AD" clId="Web-{1FE6563B-BF7E-ECC9-2C0F-844A18486B47}" dt="2023-04-16T08:54:12.716" v="5" actId="20577"/>
          <ac:spMkLst>
            <pc:docMk/>
            <pc:sldMk cId="1040664598" sldId="266"/>
            <ac:spMk id="3" creationId="{1C1646D3-B4ED-5339-86E5-8208CDD2F020}"/>
          </ac:spMkLst>
        </pc:spChg>
      </pc:sldChg>
      <pc:sldMasterChg chg="add addSldLayout">
        <pc:chgData name="舘下　智子" userId="S::ptfr5-tateshita-tomoko@iwate-ed.jp::f682f544-a4cb-4fb0-b611-37fc4d7d5a06" providerId="AD" clId="Web-{1FE6563B-BF7E-ECC9-2C0F-844A18486B47}" dt="2023-04-16T08:53:58.340" v="0"/>
        <pc:sldMasterMkLst>
          <pc:docMk/>
          <pc:sldMasterMk cId="872091846" sldId="2147483672"/>
        </pc:sldMasterMkLst>
        <pc:sldLayoutChg chg="add">
          <pc:chgData name="舘下　智子" userId="S::ptfr5-tateshita-tomoko@iwate-ed.jp::f682f544-a4cb-4fb0-b611-37fc4d7d5a06" providerId="AD" clId="Web-{1FE6563B-BF7E-ECC9-2C0F-844A18486B47}" dt="2023-04-16T08:53:58.340" v="0"/>
          <pc:sldLayoutMkLst>
            <pc:docMk/>
            <pc:sldMasterMk cId="872091846" sldId="2147483672"/>
            <pc:sldLayoutMk cId="38845993" sldId="2147483673"/>
          </pc:sldLayoutMkLst>
        </pc:sldLayoutChg>
        <pc:sldLayoutChg chg="add">
          <pc:chgData name="舘下　智子" userId="S::ptfr5-tateshita-tomoko@iwate-ed.jp::f682f544-a4cb-4fb0-b611-37fc4d7d5a06" providerId="AD" clId="Web-{1FE6563B-BF7E-ECC9-2C0F-844A18486B47}" dt="2023-04-16T08:53:58.340" v="0"/>
          <pc:sldLayoutMkLst>
            <pc:docMk/>
            <pc:sldMasterMk cId="872091846" sldId="2147483672"/>
            <pc:sldLayoutMk cId="1508521844" sldId="2147483674"/>
          </pc:sldLayoutMkLst>
        </pc:sldLayoutChg>
        <pc:sldLayoutChg chg="add">
          <pc:chgData name="舘下　智子" userId="S::ptfr5-tateshita-tomoko@iwate-ed.jp::f682f544-a4cb-4fb0-b611-37fc4d7d5a06" providerId="AD" clId="Web-{1FE6563B-BF7E-ECC9-2C0F-844A18486B47}" dt="2023-04-16T08:53:58.340" v="0"/>
          <pc:sldLayoutMkLst>
            <pc:docMk/>
            <pc:sldMasterMk cId="872091846" sldId="2147483672"/>
            <pc:sldLayoutMk cId="2171065801" sldId="2147483675"/>
          </pc:sldLayoutMkLst>
        </pc:sldLayoutChg>
        <pc:sldLayoutChg chg="add">
          <pc:chgData name="舘下　智子" userId="S::ptfr5-tateshita-tomoko@iwate-ed.jp::f682f544-a4cb-4fb0-b611-37fc4d7d5a06" providerId="AD" clId="Web-{1FE6563B-BF7E-ECC9-2C0F-844A18486B47}" dt="2023-04-16T08:53:58.340" v="0"/>
          <pc:sldLayoutMkLst>
            <pc:docMk/>
            <pc:sldMasterMk cId="872091846" sldId="2147483672"/>
            <pc:sldLayoutMk cId="2642167370" sldId="2147483676"/>
          </pc:sldLayoutMkLst>
        </pc:sldLayoutChg>
        <pc:sldLayoutChg chg="add">
          <pc:chgData name="舘下　智子" userId="S::ptfr5-tateshita-tomoko@iwate-ed.jp::f682f544-a4cb-4fb0-b611-37fc4d7d5a06" providerId="AD" clId="Web-{1FE6563B-BF7E-ECC9-2C0F-844A18486B47}" dt="2023-04-16T08:53:58.340" v="0"/>
          <pc:sldLayoutMkLst>
            <pc:docMk/>
            <pc:sldMasterMk cId="872091846" sldId="2147483672"/>
            <pc:sldLayoutMk cId="760611874" sldId="2147483677"/>
          </pc:sldLayoutMkLst>
        </pc:sldLayoutChg>
        <pc:sldLayoutChg chg="add">
          <pc:chgData name="舘下　智子" userId="S::ptfr5-tateshita-tomoko@iwate-ed.jp::f682f544-a4cb-4fb0-b611-37fc4d7d5a06" providerId="AD" clId="Web-{1FE6563B-BF7E-ECC9-2C0F-844A18486B47}" dt="2023-04-16T08:53:58.340" v="0"/>
          <pc:sldLayoutMkLst>
            <pc:docMk/>
            <pc:sldMasterMk cId="872091846" sldId="2147483672"/>
            <pc:sldLayoutMk cId="2659118875" sldId="2147483678"/>
          </pc:sldLayoutMkLst>
        </pc:sldLayoutChg>
        <pc:sldLayoutChg chg="add">
          <pc:chgData name="舘下　智子" userId="S::ptfr5-tateshita-tomoko@iwate-ed.jp::f682f544-a4cb-4fb0-b611-37fc4d7d5a06" providerId="AD" clId="Web-{1FE6563B-BF7E-ECC9-2C0F-844A18486B47}" dt="2023-04-16T08:53:58.340" v="0"/>
          <pc:sldLayoutMkLst>
            <pc:docMk/>
            <pc:sldMasterMk cId="872091846" sldId="2147483672"/>
            <pc:sldLayoutMk cId="2807741194" sldId="2147483679"/>
          </pc:sldLayoutMkLst>
        </pc:sldLayoutChg>
        <pc:sldLayoutChg chg="add">
          <pc:chgData name="舘下　智子" userId="S::ptfr5-tateshita-tomoko@iwate-ed.jp::f682f544-a4cb-4fb0-b611-37fc4d7d5a06" providerId="AD" clId="Web-{1FE6563B-BF7E-ECC9-2C0F-844A18486B47}" dt="2023-04-16T08:53:58.340" v="0"/>
          <pc:sldLayoutMkLst>
            <pc:docMk/>
            <pc:sldMasterMk cId="872091846" sldId="2147483672"/>
            <pc:sldLayoutMk cId="1849220685" sldId="2147483680"/>
          </pc:sldLayoutMkLst>
        </pc:sldLayoutChg>
        <pc:sldLayoutChg chg="add">
          <pc:chgData name="舘下　智子" userId="S::ptfr5-tateshita-tomoko@iwate-ed.jp::f682f544-a4cb-4fb0-b611-37fc4d7d5a06" providerId="AD" clId="Web-{1FE6563B-BF7E-ECC9-2C0F-844A18486B47}" dt="2023-04-16T08:53:58.340" v="0"/>
          <pc:sldLayoutMkLst>
            <pc:docMk/>
            <pc:sldMasterMk cId="872091846" sldId="2147483672"/>
            <pc:sldLayoutMk cId="508060504" sldId="2147483681"/>
          </pc:sldLayoutMkLst>
        </pc:sldLayoutChg>
        <pc:sldLayoutChg chg="add">
          <pc:chgData name="舘下　智子" userId="S::ptfr5-tateshita-tomoko@iwate-ed.jp::f682f544-a4cb-4fb0-b611-37fc4d7d5a06" providerId="AD" clId="Web-{1FE6563B-BF7E-ECC9-2C0F-844A18486B47}" dt="2023-04-16T08:53:58.340" v="0"/>
          <pc:sldLayoutMkLst>
            <pc:docMk/>
            <pc:sldMasterMk cId="872091846" sldId="2147483672"/>
            <pc:sldLayoutMk cId="4277319366" sldId="2147483682"/>
          </pc:sldLayoutMkLst>
        </pc:sldLayoutChg>
        <pc:sldLayoutChg chg="add">
          <pc:chgData name="舘下　智子" userId="S::ptfr5-tateshita-tomoko@iwate-ed.jp::f682f544-a4cb-4fb0-b611-37fc4d7d5a06" providerId="AD" clId="Web-{1FE6563B-BF7E-ECC9-2C0F-844A18486B47}" dt="2023-04-16T08:53:58.340" v="0"/>
          <pc:sldLayoutMkLst>
            <pc:docMk/>
            <pc:sldMasterMk cId="872091846" sldId="2147483672"/>
            <pc:sldLayoutMk cId="4043335040" sldId="2147483683"/>
          </pc:sldLayoutMkLst>
        </pc:sldLayoutChg>
      </pc:sldMasterChg>
    </pc:docChg>
  </pc:docChgLst>
  <pc:docChgLst>
    <pc:chgData name="舘下智子" userId="78dc71e0-788d-461a-8391-66dcf2dd92e9" providerId="ADAL" clId="{D2758300-30CF-45B2-8176-465B1AD97E32}"/>
    <pc:docChg chg="modSld">
      <pc:chgData name="舘下智子" userId="78dc71e0-788d-461a-8391-66dcf2dd92e9" providerId="ADAL" clId="{D2758300-30CF-45B2-8176-465B1AD97E32}" dt="2022-09-12T08:33:52.805" v="0" actId="1076"/>
      <pc:docMkLst>
        <pc:docMk/>
      </pc:docMkLst>
      <pc:sldChg chg="modSp mod">
        <pc:chgData name="舘下智子" userId="78dc71e0-788d-461a-8391-66dcf2dd92e9" providerId="ADAL" clId="{D2758300-30CF-45B2-8176-465B1AD97E32}" dt="2022-09-12T08:33:52.805" v="0" actId="1076"/>
        <pc:sldMkLst>
          <pc:docMk/>
          <pc:sldMk cId="1724531540" sldId="263"/>
        </pc:sldMkLst>
        <pc:cxnChg chg="mod">
          <ac:chgData name="舘下智子" userId="78dc71e0-788d-461a-8391-66dcf2dd92e9" providerId="ADAL" clId="{D2758300-30CF-45B2-8176-465B1AD97E32}" dt="2022-09-12T08:33:52.805" v="0" actId="1076"/>
          <ac:cxnSpMkLst>
            <pc:docMk/>
            <pc:sldMk cId="1724531540" sldId="263"/>
            <ac:cxnSpMk id="11" creationId="{70A18CFE-12B2-4430-3294-C0627F72CE9C}"/>
          </ac:cxnSpMkLst>
        </pc:cxnChg>
        <pc:cxnChg chg="mod">
          <ac:chgData name="舘下智子" userId="78dc71e0-788d-461a-8391-66dcf2dd92e9" providerId="ADAL" clId="{D2758300-30CF-45B2-8176-465B1AD97E32}" dt="2022-09-12T08:33:52.805" v="0" actId="1076"/>
          <ac:cxnSpMkLst>
            <pc:docMk/>
            <pc:sldMk cId="1724531540" sldId="263"/>
            <ac:cxnSpMk id="12" creationId="{A9455DD1-DF8E-C46D-ABC0-871144CC36FA}"/>
          </ac:cxnSpMkLst>
        </pc:cxnChg>
        <pc:cxnChg chg="mod">
          <ac:chgData name="舘下智子" userId="78dc71e0-788d-461a-8391-66dcf2dd92e9" providerId="ADAL" clId="{D2758300-30CF-45B2-8176-465B1AD97E32}" dt="2022-09-12T08:33:52.805" v="0" actId="1076"/>
          <ac:cxnSpMkLst>
            <pc:docMk/>
            <pc:sldMk cId="1724531540" sldId="263"/>
            <ac:cxnSpMk id="23" creationId="{5EA23CE8-CCCF-6B9E-BBE6-B1FC1C2EFAD7}"/>
          </ac:cxnSpMkLst>
        </pc:cxnChg>
        <pc:cxnChg chg="mod">
          <ac:chgData name="舘下智子" userId="78dc71e0-788d-461a-8391-66dcf2dd92e9" providerId="ADAL" clId="{D2758300-30CF-45B2-8176-465B1AD97E32}" dt="2022-09-12T08:33:52.805" v="0" actId="1076"/>
          <ac:cxnSpMkLst>
            <pc:docMk/>
            <pc:sldMk cId="1724531540" sldId="263"/>
            <ac:cxnSpMk id="24" creationId="{9D1137A7-023F-4C9F-5210-6358D0E68D5A}"/>
          </ac:cxnSpMkLst>
        </pc:cxnChg>
        <pc:cxnChg chg="mod">
          <ac:chgData name="舘下智子" userId="78dc71e0-788d-461a-8391-66dcf2dd92e9" providerId="ADAL" clId="{D2758300-30CF-45B2-8176-465B1AD97E32}" dt="2022-09-12T08:33:52.805" v="0" actId="1076"/>
          <ac:cxnSpMkLst>
            <pc:docMk/>
            <pc:sldMk cId="1724531540" sldId="263"/>
            <ac:cxnSpMk id="25" creationId="{D6E4540C-79C6-32DF-0B7E-DEFE482E5320}"/>
          </ac:cxnSpMkLst>
        </pc:cxnChg>
        <pc:cxnChg chg="mod">
          <ac:chgData name="舘下智子" userId="78dc71e0-788d-461a-8391-66dcf2dd92e9" providerId="ADAL" clId="{D2758300-30CF-45B2-8176-465B1AD97E32}" dt="2022-09-12T08:33:52.805" v="0" actId="1076"/>
          <ac:cxnSpMkLst>
            <pc:docMk/>
            <pc:sldMk cId="1724531540" sldId="263"/>
            <ac:cxnSpMk id="33" creationId="{BE54B2D9-303F-9397-8430-154F6DF6014E}"/>
          </ac:cxnSpMkLst>
        </pc:cxnChg>
        <pc:cxnChg chg="mod">
          <ac:chgData name="舘下智子" userId="78dc71e0-788d-461a-8391-66dcf2dd92e9" providerId="ADAL" clId="{D2758300-30CF-45B2-8176-465B1AD97E32}" dt="2022-09-12T08:33:52.805" v="0" actId="1076"/>
          <ac:cxnSpMkLst>
            <pc:docMk/>
            <pc:sldMk cId="1724531540" sldId="263"/>
            <ac:cxnSpMk id="34" creationId="{4303282F-E573-C9DC-F22F-5ADD5BA732CA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FEB8-9B71-4D93-8D6D-5D0FF87AC61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3DC6-7177-4488-871E-8B0E5BA05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944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FEB8-9B71-4D93-8D6D-5D0FF87AC61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3DC6-7177-4488-871E-8B0E5BA05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0514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FEB8-9B71-4D93-8D6D-5D0FF87AC61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3DC6-7177-4488-871E-8B0E5BA05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0162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1" y="1122364"/>
            <a:ext cx="8420100" cy="238759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1" y="3602038"/>
            <a:ext cx="7429500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12" indent="0" algn="ctr">
              <a:buNone/>
              <a:defRPr sz="2000"/>
            </a:lvl2pPr>
            <a:lvl3pPr marL="914423" indent="0" algn="ctr">
              <a:buNone/>
              <a:defRPr sz="1800"/>
            </a:lvl3pPr>
            <a:lvl4pPr marL="1371635" indent="0" algn="ctr">
              <a:buNone/>
              <a:defRPr sz="1600"/>
            </a:lvl4pPr>
            <a:lvl5pPr marL="1828847" indent="0" algn="ctr">
              <a:buNone/>
              <a:defRPr sz="1600"/>
            </a:lvl5pPr>
            <a:lvl6pPr marL="2286058" indent="0" algn="ctr">
              <a:buNone/>
              <a:defRPr sz="1600"/>
            </a:lvl6pPr>
            <a:lvl7pPr marL="2743270" indent="0" algn="ctr">
              <a:buNone/>
              <a:defRPr sz="1600"/>
            </a:lvl7pPr>
            <a:lvl8pPr marL="3200482" indent="0" algn="ctr">
              <a:buNone/>
              <a:defRPr sz="1600"/>
            </a:lvl8pPr>
            <a:lvl9pPr marL="3657693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459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521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/>
                </a:solidFill>
              </a:defRPr>
            </a:lvl1pPr>
            <a:lvl2pPr marL="4572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5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7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0658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2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167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2"/>
            <a:ext cx="4190701" cy="823913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2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5" indent="0">
              <a:buNone/>
              <a:defRPr sz="1600" b="1"/>
            </a:lvl4pPr>
            <a:lvl5pPr marL="1828847" indent="0">
              <a:buNone/>
              <a:defRPr sz="1600" b="1"/>
            </a:lvl5pPr>
            <a:lvl6pPr marL="2286058" indent="0">
              <a:buNone/>
              <a:defRPr sz="1600" b="1"/>
            </a:lvl6pPr>
            <a:lvl7pPr marL="2743270" indent="0">
              <a:buNone/>
              <a:defRPr sz="1600" b="1"/>
            </a:lvl7pPr>
            <a:lvl8pPr marL="3200482" indent="0">
              <a:buNone/>
              <a:defRPr sz="1600" b="1"/>
            </a:lvl8pPr>
            <a:lvl9pPr marL="365769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2"/>
            <a:ext cx="4211341" cy="823913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12" indent="0">
              <a:buNone/>
              <a:defRPr sz="2000" b="1"/>
            </a:lvl2pPr>
            <a:lvl3pPr marL="914423" indent="0">
              <a:buNone/>
              <a:defRPr sz="1800" b="1"/>
            </a:lvl3pPr>
            <a:lvl4pPr marL="1371635" indent="0">
              <a:buNone/>
              <a:defRPr sz="1600" b="1"/>
            </a:lvl4pPr>
            <a:lvl5pPr marL="1828847" indent="0">
              <a:buNone/>
              <a:defRPr sz="1600" b="1"/>
            </a:lvl5pPr>
            <a:lvl6pPr marL="2286058" indent="0">
              <a:buNone/>
              <a:defRPr sz="1600" b="1"/>
            </a:lvl6pPr>
            <a:lvl7pPr marL="2743270" indent="0">
              <a:buNone/>
              <a:defRPr sz="1600" b="1"/>
            </a:lvl7pPr>
            <a:lvl8pPr marL="3200482" indent="0">
              <a:buNone/>
              <a:defRPr sz="1600" b="1"/>
            </a:lvl8pPr>
            <a:lvl9pPr marL="3657693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5"/>
            <a:ext cx="421134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061187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91188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741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7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7"/>
            <a:ext cx="5014912" cy="48736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7" y="2057401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2" indent="0">
              <a:buNone/>
              <a:defRPr sz="1400"/>
            </a:lvl2pPr>
            <a:lvl3pPr marL="914423" indent="0">
              <a:buNone/>
              <a:defRPr sz="1200"/>
            </a:lvl3pPr>
            <a:lvl4pPr marL="1371635" indent="0">
              <a:buNone/>
              <a:defRPr sz="1000"/>
            </a:lvl4pPr>
            <a:lvl5pPr marL="1828847" indent="0">
              <a:buNone/>
              <a:defRPr sz="1000"/>
            </a:lvl5pPr>
            <a:lvl6pPr marL="2286058" indent="0">
              <a:buNone/>
              <a:defRPr sz="1000"/>
            </a:lvl6pPr>
            <a:lvl7pPr marL="2743270" indent="0">
              <a:buNone/>
              <a:defRPr sz="1000"/>
            </a:lvl7pPr>
            <a:lvl8pPr marL="3200482" indent="0">
              <a:buNone/>
              <a:defRPr sz="1000"/>
            </a:lvl8pPr>
            <a:lvl9pPr marL="365769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220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FEB8-9B71-4D93-8D6D-5D0FF87AC61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3DC6-7177-4488-871E-8B0E5BA05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1706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7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27"/>
            <a:ext cx="5014912" cy="4873626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12" indent="0">
              <a:buNone/>
              <a:defRPr sz="2800"/>
            </a:lvl2pPr>
            <a:lvl3pPr marL="914423" indent="0">
              <a:buNone/>
              <a:defRPr sz="2401"/>
            </a:lvl3pPr>
            <a:lvl4pPr marL="1371635" indent="0">
              <a:buNone/>
              <a:defRPr sz="2000"/>
            </a:lvl4pPr>
            <a:lvl5pPr marL="1828847" indent="0">
              <a:buNone/>
              <a:defRPr sz="2000"/>
            </a:lvl5pPr>
            <a:lvl6pPr marL="2286058" indent="0">
              <a:buNone/>
              <a:defRPr sz="2000"/>
            </a:lvl6pPr>
            <a:lvl7pPr marL="2743270" indent="0">
              <a:buNone/>
              <a:defRPr sz="2000"/>
            </a:lvl7pPr>
            <a:lvl8pPr marL="3200482" indent="0">
              <a:buNone/>
              <a:defRPr sz="2000"/>
            </a:lvl8pPr>
            <a:lvl9pPr marL="3657693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7" y="2057401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12" indent="0">
              <a:buNone/>
              <a:defRPr sz="1400"/>
            </a:lvl2pPr>
            <a:lvl3pPr marL="914423" indent="0">
              <a:buNone/>
              <a:defRPr sz="1200"/>
            </a:lvl3pPr>
            <a:lvl4pPr marL="1371635" indent="0">
              <a:buNone/>
              <a:defRPr sz="1000"/>
            </a:lvl4pPr>
            <a:lvl5pPr marL="1828847" indent="0">
              <a:buNone/>
              <a:defRPr sz="1000"/>
            </a:lvl5pPr>
            <a:lvl6pPr marL="2286058" indent="0">
              <a:buNone/>
              <a:defRPr sz="1000"/>
            </a:lvl6pPr>
            <a:lvl7pPr marL="2743270" indent="0">
              <a:buNone/>
              <a:defRPr sz="1000"/>
            </a:lvl7pPr>
            <a:lvl8pPr marL="3200482" indent="0">
              <a:buNone/>
              <a:defRPr sz="1000"/>
            </a:lvl8pPr>
            <a:lvl9pPr marL="3657693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0605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73193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3" y="365126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9" y="365126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3350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FEB8-9B71-4D93-8D6D-5D0FF87AC61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3DC6-7177-4488-871E-8B0E5BA05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5595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FEB8-9B71-4D93-8D6D-5D0FF87AC61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3DC6-7177-4488-871E-8B0E5BA05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699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FEB8-9B71-4D93-8D6D-5D0FF87AC61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3DC6-7177-4488-871E-8B0E5BA05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385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FEB8-9B71-4D93-8D6D-5D0FF87AC61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3DC6-7177-4488-871E-8B0E5BA05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1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FEB8-9B71-4D93-8D6D-5D0FF87AC61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3DC6-7177-4488-871E-8B0E5BA05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809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FEB8-9B71-4D93-8D6D-5D0FF87AC61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3DC6-7177-4488-871E-8B0E5BA05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7330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3FEB8-9B71-4D93-8D6D-5D0FF87AC61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C3DC6-7177-4488-871E-8B0E5BA05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75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C3FEB8-9B71-4D93-8D6D-5D0FF87AC61E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C3DC6-7177-4488-871E-8B0E5BA0562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6158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9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94A72-6D7F-4488-B680-8030CD3D5C02}" type="datetimeFigureOut">
              <a:rPr kumimoji="1" lang="ja-JP" altLang="en-US" smtClean="0"/>
              <a:t>2023/4/16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86AAD-F0F9-431D-AC6E-9D6D0FC529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2091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30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1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3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5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6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8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00" indent="-228605" algn="l" defTabSz="914423" rtl="0" eaLnBrk="1" latinLnBrk="0" hangingPunct="1">
        <a:lnSpc>
          <a:spcPct val="90000"/>
        </a:lnSpc>
        <a:spcBef>
          <a:spcPts val="499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2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3" algn="l" defTabSz="914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A6F042-0D01-24B8-9DB2-97127EDB76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ea typeface="游ゴシック Light"/>
              </a:rPr>
              <a:t>Step5</a:t>
            </a:r>
            <a:r>
              <a:rPr kumimoji="1" lang="ja-JP" altLang="en-US">
                <a:ea typeface="游ゴシック Light"/>
              </a:rPr>
              <a:t>　曲がり角</a:t>
            </a:r>
            <a:r>
              <a:rPr lang="ja-JP" altLang="en-US">
                <a:ea typeface="游ゴシック Light"/>
              </a:rPr>
              <a:t>８</a:t>
            </a:r>
            <a:r>
              <a:rPr kumimoji="1" lang="ja-JP" altLang="en-US">
                <a:ea typeface="游ゴシック Light"/>
              </a:rPr>
              <a:t>課題</a:t>
            </a:r>
            <a:br>
              <a:rPr kumimoji="1" lang="en-US" altLang="ja-JP" dirty="0"/>
            </a:br>
            <a:r>
              <a:rPr lang="en-US" altLang="ja-JP" dirty="0">
                <a:ea typeface="游ゴシック Light"/>
              </a:rPr>
              <a:t>A４</a:t>
            </a:r>
            <a:r>
              <a:rPr kumimoji="1" lang="ja-JP" altLang="en-US">
                <a:ea typeface="游ゴシック Light"/>
              </a:rPr>
              <a:t>サイズ</a:t>
            </a:r>
            <a:r>
              <a:rPr lang="ja-JP" altLang="en-US">
                <a:ea typeface="游ゴシック Light"/>
              </a:rPr>
              <a:t>・８課題</a:t>
            </a:r>
            <a:endParaRPr kumimoji="1" lang="ja-JP" altLang="en-US" dirty="0">
              <a:ea typeface="游ゴシック Light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C1646D3-B4ED-5339-86E5-8208CDD2F0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>
            <a:normAutofit/>
          </a:bodyPr>
          <a:lstStyle/>
          <a:p>
            <a:r>
              <a:rPr lang="ja-JP" altLang="en-US" sz="3600">
                <a:ea typeface="游ゴシック"/>
              </a:rPr>
              <a:t>８ー１</a:t>
            </a:r>
            <a:r>
              <a:rPr lang="en-US" altLang="ja-JP" sz="3600">
                <a:ea typeface="游ゴシック"/>
              </a:rPr>
              <a:t>〜</a:t>
            </a:r>
            <a:r>
              <a:rPr lang="ja-JP" altLang="en-US" sz="3600">
                <a:ea typeface="游ゴシック"/>
              </a:rPr>
              <a:t> ８ー８</a:t>
            </a:r>
            <a:endParaRPr lang="en-US" altLang="ja-JP" sz="3600">
              <a:ea typeface="游ゴシック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406645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7AD6B75F-9F1E-3FE8-E0C2-2FCB45309EAD}"/>
              </a:ext>
            </a:extLst>
          </p:cNvPr>
          <p:cNvGrpSpPr/>
          <p:nvPr/>
        </p:nvGrpSpPr>
        <p:grpSpPr>
          <a:xfrm>
            <a:off x="1733985" y="1237705"/>
            <a:ext cx="6099015" cy="4865475"/>
            <a:chOff x="1733985" y="1237705"/>
            <a:chExt cx="6099015" cy="4865475"/>
          </a:xfrm>
        </p:grpSpPr>
        <p:grpSp>
          <p:nvGrpSpPr>
            <p:cNvPr id="61" name="グループ化 60">
              <a:extLst>
                <a:ext uri="{FF2B5EF4-FFF2-40B4-BE49-F238E27FC236}">
                  <a16:creationId xmlns:a16="http://schemas.microsoft.com/office/drawing/2014/main" id="{C0EB4645-CCF0-3559-B7BB-A4FBBAF6DF51}"/>
                </a:ext>
              </a:extLst>
            </p:cNvPr>
            <p:cNvGrpSpPr/>
            <p:nvPr/>
          </p:nvGrpSpPr>
          <p:grpSpPr>
            <a:xfrm>
              <a:off x="1733985" y="1237705"/>
              <a:ext cx="6099015" cy="4865475"/>
              <a:chOff x="299754" y="1857019"/>
              <a:chExt cx="6099015" cy="4865475"/>
            </a:xfrm>
          </p:grpSpPr>
          <p:grpSp>
            <p:nvGrpSpPr>
              <p:cNvPr id="63" name="グループ化 62">
                <a:extLst>
                  <a:ext uri="{FF2B5EF4-FFF2-40B4-BE49-F238E27FC236}">
                    <a16:creationId xmlns:a16="http://schemas.microsoft.com/office/drawing/2014/main" id="{3414E8BD-B88C-2985-D893-7EB64A49304F}"/>
                  </a:ext>
                </a:extLst>
              </p:cNvPr>
              <p:cNvGrpSpPr/>
              <p:nvPr/>
            </p:nvGrpSpPr>
            <p:grpSpPr>
              <a:xfrm>
                <a:off x="299754" y="1857019"/>
                <a:ext cx="6099015" cy="4865475"/>
                <a:chOff x="513114" y="1216939"/>
                <a:chExt cx="6099015" cy="4865475"/>
              </a:xfrm>
            </p:grpSpPr>
            <p:grpSp>
              <p:nvGrpSpPr>
                <p:cNvPr id="66" name="グループ化 65">
                  <a:extLst>
                    <a:ext uri="{FF2B5EF4-FFF2-40B4-BE49-F238E27FC236}">
                      <a16:creationId xmlns:a16="http://schemas.microsoft.com/office/drawing/2014/main" id="{635E3358-C23C-FA3B-CF1F-A93981EC9CF7}"/>
                    </a:ext>
                  </a:extLst>
                </p:cNvPr>
                <p:cNvGrpSpPr/>
                <p:nvPr/>
              </p:nvGrpSpPr>
              <p:grpSpPr>
                <a:xfrm>
                  <a:off x="513114" y="1216939"/>
                  <a:ext cx="6099015" cy="4865475"/>
                  <a:chOff x="160101" y="1279284"/>
                  <a:chExt cx="6099015" cy="4865475"/>
                </a:xfrm>
              </p:grpSpPr>
              <p:grpSp>
                <p:nvGrpSpPr>
                  <p:cNvPr id="69" name="グループ化 68">
                    <a:extLst>
                      <a:ext uri="{FF2B5EF4-FFF2-40B4-BE49-F238E27FC236}">
                        <a16:creationId xmlns:a16="http://schemas.microsoft.com/office/drawing/2014/main" id="{502C322A-216B-5387-8E8D-95BBCB1F6B82}"/>
                      </a:ext>
                    </a:extLst>
                  </p:cNvPr>
                  <p:cNvGrpSpPr/>
                  <p:nvPr/>
                </p:nvGrpSpPr>
                <p:grpSpPr>
                  <a:xfrm>
                    <a:off x="160101" y="1279284"/>
                    <a:ext cx="5019015" cy="4865475"/>
                    <a:chOff x="368446" y="1019433"/>
                    <a:chExt cx="5019015" cy="4865475"/>
                  </a:xfrm>
                </p:grpSpPr>
                <p:grpSp>
                  <p:nvGrpSpPr>
                    <p:cNvPr id="73" name="グループ化 72">
                      <a:extLst>
                        <a:ext uri="{FF2B5EF4-FFF2-40B4-BE49-F238E27FC236}">
                          <a16:creationId xmlns:a16="http://schemas.microsoft.com/office/drawing/2014/main" id="{064503B9-51E6-6B2D-02CE-E7D69E869B6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68446" y="1019433"/>
                      <a:ext cx="5019015" cy="4865475"/>
                      <a:chOff x="368446" y="1031959"/>
                      <a:chExt cx="5019015" cy="4865475"/>
                    </a:xfrm>
                  </p:grpSpPr>
                  <p:grpSp>
                    <p:nvGrpSpPr>
                      <p:cNvPr id="76" name="グループ化 75">
                        <a:extLst>
                          <a:ext uri="{FF2B5EF4-FFF2-40B4-BE49-F238E27FC236}">
                            <a16:creationId xmlns:a16="http://schemas.microsoft.com/office/drawing/2014/main" id="{1FFF94CC-EEAB-05F1-F0DE-15422119A378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368446" y="1031959"/>
                        <a:ext cx="5019015" cy="2705474"/>
                        <a:chOff x="411483" y="1848895"/>
                        <a:chExt cx="5019015" cy="2705474"/>
                      </a:xfrm>
                    </p:grpSpPr>
                    <p:grpSp>
                      <p:nvGrpSpPr>
                        <p:cNvPr id="81" name="グループ化 80">
                          <a:extLst>
                            <a:ext uri="{FF2B5EF4-FFF2-40B4-BE49-F238E27FC236}">
                              <a16:creationId xmlns:a16="http://schemas.microsoft.com/office/drawing/2014/main" id="{B9A20C23-575F-6EE4-B987-D8B3D931D440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411483" y="1848895"/>
                          <a:ext cx="5019015" cy="2705474"/>
                          <a:chOff x="-1059177" y="1345975"/>
                          <a:chExt cx="5019015" cy="2705474"/>
                        </a:xfrm>
                      </p:grpSpPr>
                      <p:grpSp>
                        <p:nvGrpSpPr>
                          <p:cNvPr id="83" name="グループ化 82">
                            <a:extLst>
                              <a:ext uri="{FF2B5EF4-FFF2-40B4-BE49-F238E27FC236}">
                                <a16:creationId xmlns:a16="http://schemas.microsoft.com/office/drawing/2014/main" id="{8BD04054-1CF2-BDC7-0343-ABE93A393926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-1059177" y="1345975"/>
                            <a:ext cx="5019015" cy="2705474"/>
                            <a:chOff x="-152756" y="4126986"/>
                            <a:chExt cx="5019015" cy="2705474"/>
                          </a:xfrm>
                        </p:grpSpPr>
                        <p:sp>
                          <p:nvSpPr>
                            <p:cNvPr id="85" name="フローチャート: 結合子 84">
                              <a:extLst>
                                <a:ext uri="{FF2B5EF4-FFF2-40B4-BE49-F238E27FC236}">
                                  <a16:creationId xmlns:a16="http://schemas.microsoft.com/office/drawing/2014/main" id="{D289BE4A-0A7F-44A4-4F4C-6254B3BE7AD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253741" y="4126986"/>
                              <a:ext cx="366259" cy="359991"/>
                            </a:xfrm>
                            <a:prstGeom prst="flowChartConnector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kumimoji="1" lang="ja-JP" altLang="en-US" dirty="0"/>
                            </a:p>
                          </p:txBody>
                        </p:sp>
                        <p:sp>
                          <p:nvSpPr>
                            <p:cNvPr id="86" name="フローチャート: 結合子 85">
                              <a:extLst>
                                <a:ext uri="{FF2B5EF4-FFF2-40B4-BE49-F238E27FC236}">
                                  <a16:creationId xmlns:a16="http://schemas.microsoft.com/office/drawing/2014/main" id="{DC97CE9C-7051-559A-12E3-477A551BF7C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-152756" y="6292464"/>
                              <a:ext cx="366259" cy="359991"/>
                            </a:xfrm>
                            <a:prstGeom prst="flowChartConnector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kumimoji="1" lang="ja-JP" altLang="en-US" dirty="0"/>
                            </a:p>
                          </p:txBody>
                        </p:sp>
                        <p:cxnSp>
                          <p:nvCxnSpPr>
                            <p:cNvPr id="87" name="直線コネクタ 86">
                              <a:extLst>
                                <a:ext uri="{FF2B5EF4-FFF2-40B4-BE49-F238E27FC236}">
                                  <a16:creationId xmlns:a16="http://schemas.microsoft.com/office/drawing/2014/main" id="{B9B98A02-25E4-8F97-C72B-DF6B59E336CC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6200000">
                              <a:off x="3966259" y="5932460"/>
                              <a:ext cx="1800000" cy="0"/>
                            </a:xfrm>
                            <a:prstGeom prst="line">
                              <a:avLst/>
                            </a:prstGeom>
                            <a:ln w="38100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84" name="直線コネクタ 83">
                            <a:extLst>
                              <a:ext uri="{FF2B5EF4-FFF2-40B4-BE49-F238E27FC236}">
                                <a16:creationId xmlns:a16="http://schemas.microsoft.com/office/drawing/2014/main" id="{ECF25D3D-224E-ABB2-DA36-1C7166138A1F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719838" y="1531446"/>
                            <a:ext cx="1440000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82" name="直線コネクタ 81">
                          <a:extLst>
                            <a:ext uri="{FF2B5EF4-FFF2-40B4-BE49-F238E27FC236}">
                              <a16:creationId xmlns:a16="http://schemas.microsoft.com/office/drawing/2014/main" id="{884F38E6-BEBE-31EB-82D1-2068C2EF27FB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6200000">
                          <a:off x="3270498" y="2394366"/>
                          <a:ext cx="72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77" name="直線コネクタ 76">
                        <a:extLst>
                          <a:ext uri="{FF2B5EF4-FFF2-40B4-BE49-F238E27FC236}">
                            <a16:creationId xmlns:a16="http://schemas.microsoft.com/office/drawing/2014/main" id="{1D083903-9B6D-A596-05F4-E8C667B1E33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3047990" y="2477431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8" name="直線コネクタ 77">
                        <a:extLst>
                          <a:ext uri="{FF2B5EF4-FFF2-40B4-BE49-F238E27FC236}">
                            <a16:creationId xmlns:a16="http://schemas.microsoft.com/office/drawing/2014/main" id="{0FCA7569-018A-4F37-D4E2-71F6FBBCCCE1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3587461" y="1225669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9" name="直線コネクタ 78">
                        <a:extLst>
                          <a:ext uri="{FF2B5EF4-FFF2-40B4-BE49-F238E27FC236}">
                            <a16:creationId xmlns:a16="http://schemas.microsoft.com/office/drawing/2014/main" id="{3F04AD37-C193-A104-71B2-C5F94C89EA7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4847461" y="4277433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0" name="直線コネクタ 79">
                        <a:extLst>
                          <a:ext uri="{FF2B5EF4-FFF2-40B4-BE49-F238E27FC236}">
                            <a16:creationId xmlns:a16="http://schemas.microsoft.com/office/drawing/2014/main" id="{6EF8B21E-330E-B42A-A4A7-CF9A7EF69E68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3047461" y="5357434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74" name="直線コネクタ 73">
                      <a:extLst>
                        <a:ext uri="{FF2B5EF4-FFF2-40B4-BE49-F238E27FC236}">
                          <a16:creationId xmlns:a16="http://schemas.microsoft.com/office/drawing/2014/main" id="{1050B607-12BB-F3EC-20CB-4D248C5DD12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587461" y="1924906"/>
                      <a:ext cx="18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" name="直線コネクタ 74">
                      <a:extLst>
                        <a:ext uri="{FF2B5EF4-FFF2-40B4-BE49-F238E27FC236}">
                          <a16:creationId xmlns:a16="http://schemas.microsoft.com/office/drawing/2014/main" id="{BB158F64-EE84-B4AF-C9D6-10299FBD22F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587461" y="3724907"/>
                      <a:ext cx="18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0E15DE97-0307-2E6A-AC72-E3B9FEBE4B2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5179116" y="2184755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9B160528-9403-127B-1C30-C198DA02C8D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299116" y="3984758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82E42BED-D14D-E481-28C8-4433FE64216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63230" y="5064758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7" name="直線コネクタ 66">
                  <a:extLst>
                    <a:ext uri="{FF2B5EF4-FFF2-40B4-BE49-F238E27FC236}">
                      <a16:creationId xmlns:a16="http://schemas.microsoft.com/office/drawing/2014/main" id="{7683C79D-A0B7-2F32-2D2A-B33B17644AE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3192129" y="4462414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直線コネクタ 67">
                  <a:extLst>
                    <a:ext uri="{FF2B5EF4-FFF2-40B4-BE49-F238E27FC236}">
                      <a16:creationId xmlns:a16="http://schemas.microsoft.com/office/drawing/2014/main" id="{89BA69A1-7BE6-97DD-6BD1-449184FCA78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876243" y="4298068"/>
                  <a:ext cx="144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4" name="直線コネクタ 63">
                <a:extLst>
                  <a:ext uri="{FF2B5EF4-FFF2-40B4-BE49-F238E27FC236}">
                    <a16:creationId xmlns:a16="http://schemas.microsoft.com/office/drawing/2014/main" id="{C89CEBEE-41DF-6013-83DD-F4E3A25319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82883" y="5642494"/>
                <a:ext cx="216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コネクタ 64">
                <a:extLst>
                  <a:ext uri="{FF2B5EF4-FFF2-40B4-BE49-F238E27FC236}">
                    <a16:creationId xmlns:a16="http://schemas.microsoft.com/office/drawing/2014/main" id="{6E9B132E-2E49-E195-1E6C-259713BEFD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2883" y="4223128"/>
                <a:ext cx="72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4F953A88-ADD0-11BF-2B0A-5B984E83AB8D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2277115" y="3058834"/>
              <a:ext cx="108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201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24357260-8B49-0B0A-1681-5651F4376F13}"/>
              </a:ext>
            </a:extLst>
          </p:cNvPr>
          <p:cNvGrpSpPr/>
          <p:nvPr/>
        </p:nvGrpSpPr>
        <p:grpSpPr>
          <a:xfrm rot="16200000">
            <a:off x="1822825" y="-187715"/>
            <a:ext cx="5773802" cy="7233429"/>
            <a:chOff x="819298" y="-677264"/>
            <a:chExt cx="5773802" cy="7233429"/>
          </a:xfrm>
        </p:grpSpPr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F51E7DDD-1A75-0888-3238-4435EE51D74D}"/>
                </a:ext>
              </a:extLst>
            </p:cNvPr>
            <p:cNvGrpSpPr/>
            <p:nvPr/>
          </p:nvGrpSpPr>
          <p:grpSpPr>
            <a:xfrm>
              <a:off x="819298" y="-677264"/>
              <a:ext cx="5773802" cy="7233429"/>
              <a:chOff x="1032658" y="-1317344"/>
              <a:chExt cx="5773802" cy="7233429"/>
            </a:xfrm>
          </p:grpSpPr>
          <p:grpSp>
            <p:nvGrpSpPr>
              <p:cNvPr id="34" name="グループ化 33">
                <a:extLst>
                  <a:ext uri="{FF2B5EF4-FFF2-40B4-BE49-F238E27FC236}">
                    <a16:creationId xmlns:a16="http://schemas.microsoft.com/office/drawing/2014/main" id="{30F7BF77-F1C4-5F2F-CEA8-BA5AFD92787A}"/>
                  </a:ext>
                </a:extLst>
              </p:cNvPr>
              <p:cNvGrpSpPr/>
              <p:nvPr/>
            </p:nvGrpSpPr>
            <p:grpSpPr>
              <a:xfrm>
                <a:off x="1032658" y="-1317344"/>
                <a:ext cx="5773802" cy="7233429"/>
                <a:chOff x="679645" y="-1254999"/>
                <a:chExt cx="5773802" cy="7233429"/>
              </a:xfrm>
            </p:grpSpPr>
            <p:grpSp>
              <p:nvGrpSpPr>
                <p:cNvPr id="37" name="グループ化 36">
                  <a:extLst>
                    <a:ext uri="{FF2B5EF4-FFF2-40B4-BE49-F238E27FC236}">
                      <a16:creationId xmlns:a16="http://schemas.microsoft.com/office/drawing/2014/main" id="{C9B3B2FA-D027-ADA1-9778-1DDDA98E108C}"/>
                    </a:ext>
                  </a:extLst>
                </p:cNvPr>
                <p:cNvGrpSpPr/>
                <p:nvPr/>
              </p:nvGrpSpPr>
              <p:grpSpPr>
                <a:xfrm>
                  <a:off x="679645" y="-1254999"/>
                  <a:ext cx="5773802" cy="6134728"/>
                  <a:chOff x="887990" y="-1514850"/>
                  <a:chExt cx="5773802" cy="6134728"/>
                </a:xfrm>
              </p:grpSpPr>
              <p:grpSp>
                <p:nvGrpSpPr>
                  <p:cNvPr id="41" name="グループ化 40">
                    <a:extLst>
                      <a:ext uri="{FF2B5EF4-FFF2-40B4-BE49-F238E27FC236}">
                        <a16:creationId xmlns:a16="http://schemas.microsoft.com/office/drawing/2014/main" id="{9B4F93EB-ECA7-71E2-1D75-BDF157621AD4}"/>
                      </a:ext>
                    </a:extLst>
                  </p:cNvPr>
                  <p:cNvGrpSpPr/>
                  <p:nvPr/>
                </p:nvGrpSpPr>
                <p:grpSpPr>
                  <a:xfrm>
                    <a:off x="887990" y="-1514850"/>
                    <a:ext cx="5773802" cy="6134728"/>
                    <a:chOff x="887990" y="-1502324"/>
                    <a:chExt cx="5773802" cy="6134728"/>
                  </a:xfrm>
                </p:grpSpPr>
                <p:grpSp>
                  <p:nvGrpSpPr>
                    <p:cNvPr id="44" name="グループ化 43">
                      <a:extLst>
                        <a:ext uri="{FF2B5EF4-FFF2-40B4-BE49-F238E27FC236}">
                          <a16:creationId xmlns:a16="http://schemas.microsoft.com/office/drawing/2014/main" id="{1D937540-91EC-9C03-06D7-01BDD8570B9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986069" y="-602320"/>
                      <a:ext cx="4675723" cy="3993420"/>
                      <a:chOff x="2029106" y="214616"/>
                      <a:chExt cx="4675723" cy="3993420"/>
                    </a:xfrm>
                  </p:grpSpPr>
                  <p:grpSp>
                    <p:nvGrpSpPr>
                      <p:cNvPr id="50" name="グループ化 49">
                        <a:extLst>
                          <a:ext uri="{FF2B5EF4-FFF2-40B4-BE49-F238E27FC236}">
                            <a16:creationId xmlns:a16="http://schemas.microsoft.com/office/drawing/2014/main" id="{803F2407-336B-C8C2-6597-7AAA3849AD10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029106" y="214616"/>
                        <a:ext cx="4675723" cy="3993420"/>
                        <a:chOff x="558446" y="-288304"/>
                        <a:chExt cx="4675723" cy="3993420"/>
                      </a:xfrm>
                    </p:grpSpPr>
                    <p:grpSp>
                      <p:nvGrpSpPr>
                        <p:cNvPr id="52" name="グループ化 51">
                          <a:extLst>
                            <a:ext uri="{FF2B5EF4-FFF2-40B4-BE49-F238E27FC236}">
                              <a16:creationId xmlns:a16="http://schemas.microsoft.com/office/drawing/2014/main" id="{087C9D4E-23E6-D368-BEAC-DC559E9C251D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558446" y="-288304"/>
                          <a:ext cx="4675723" cy="3993420"/>
                          <a:chOff x="1464867" y="2492707"/>
                          <a:chExt cx="4675723" cy="3993420"/>
                        </a:xfrm>
                      </p:grpSpPr>
                      <p:sp>
                        <p:nvSpPr>
                          <p:cNvPr id="54" name="フローチャート: 結合子 53">
                            <a:extLst>
                              <a:ext uri="{FF2B5EF4-FFF2-40B4-BE49-F238E27FC236}">
                                <a16:creationId xmlns:a16="http://schemas.microsoft.com/office/drawing/2014/main" id="{58FB640A-B8F0-70E0-E907-15A49BAB6975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813588" y="2492707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sp>
                        <p:nvSpPr>
                          <p:cNvPr id="55" name="フローチャート: 結合子 54">
                            <a:extLst>
                              <a:ext uri="{FF2B5EF4-FFF2-40B4-BE49-F238E27FC236}">
                                <a16:creationId xmlns:a16="http://schemas.microsoft.com/office/drawing/2014/main" id="{51AC2E46-462C-4051-3FE8-F77557099AEF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5774331" y="6126136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cxnSp>
                        <p:nvCxnSpPr>
                          <p:cNvPr id="56" name="直線コネクタ 55">
                            <a:extLst>
                              <a:ext uri="{FF2B5EF4-FFF2-40B4-BE49-F238E27FC236}">
                                <a16:creationId xmlns:a16="http://schemas.microsoft.com/office/drawing/2014/main" id="{DA9486BF-B248-8C81-C459-2CAD6B2E3008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rot="16200000">
                            <a:off x="384867" y="5204719"/>
                            <a:ext cx="2160000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53" name="直線コネクタ 52">
                          <a:extLst>
                            <a:ext uri="{FF2B5EF4-FFF2-40B4-BE49-F238E27FC236}">
                              <a16:creationId xmlns:a16="http://schemas.microsoft.com/office/drawing/2014/main" id="{9898AD8B-C494-B7B3-F1C8-05D6BC9BDD2A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1279246" y="-96293"/>
                          <a:ext cx="72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51" name="直線コネクタ 50">
                        <a:extLst>
                          <a:ext uri="{FF2B5EF4-FFF2-40B4-BE49-F238E27FC236}">
                            <a16:creationId xmlns:a16="http://schemas.microsoft.com/office/drawing/2014/main" id="{163977E8-1766-DCBC-8C6C-AF9312F75B64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2731027" y="1126628"/>
                        <a:ext cx="144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45" name="直線コネクタ 44">
                      <a:extLst>
                        <a:ext uri="{FF2B5EF4-FFF2-40B4-BE49-F238E27FC236}">
                          <a16:creationId xmlns:a16="http://schemas.microsoft.com/office/drawing/2014/main" id="{6768B82D-3205-DFF7-AA43-36C63F26DDA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3414791" y="1028185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" name="直線コネクタ 45">
                      <a:extLst>
                        <a:ext uri="{FF2B5EF4-FFF2-40B4-BE49-F238E27FC236}">
                          <a16:creationId xmlns:a16="http://schemas.microsoft.com/office/drawing/2014/main" id="{5FC8EEFE-7815-82DC-B61F-555358F1266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2874791" y="-962324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" name="直線コネクタ 46">
                      <a:extLst>
                        <a:ext uri="{FF2B5EF4-FFF2-40B4-BE49-F238E27FC236}">
                          <a16:creationId xmlns:a16="http://schemas.microsoft.com/office/drawing/2014/main" id="{52632F6B-A8BE-03CB-2873-9E71C1DB96F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2885326" y="2649691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" name="直線コネクタ 47">
                      <a:extLst>
                        <a:ext uri="{FF2B5EF4-FFF2-40B4-BE49-F238E27FC236}">
                          <a16:creationId xmlns:a16="http://schemas.microsoft.com/office/drawing/2014/main" id="{8EB6CC8D-72ED-8189-9A82-8BA1CC9151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887990" y="3189833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" name="直線コネクタ 48">
                      <a:extLst>
                        <a:ext uri="{FF2B5EF4-FFF2-40B4-BE49-F238E27FC236}">
                          <a16:creationId xmlns:a16="http://schemas.microsoft.com/office/drawing/2014/main" id="{822F4E88-FAD2-7E59-483A-D58E1ED5477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2334790" y="4632404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2" name="直線コネクタ 41">
                    <a:extLst>
                      <a:ext uri="{FF2B5EF4-FFF2-40B4-BE49-F238E27FC236}">
                        <a16:creationId xmlns:a16="http://schemas.microsoft.com/office/drawing/2014/main" id="{B6CD22B3-024E-931B-7785-F531048151A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86068" y="1017165"/>
                    <a:ext cx="144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直線コネクタ 42">
                    <a:extLst>
                      <a:ext uri="{FF2B5EF4-FFF2-40B4-BE49-F238E27FC236}">
                        <a16:creationId xmlns:a16="http://schemas.microsoft.com/office/drawing/2014/main" id="{31937207-7082-4D06-BDF9-EF7D4740F72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67990" y="3177165"/>
                    <a:ext cx="144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8" name="直線コネクタ 37">
                  <a:extLst>
                    <a:ext uri="{FF2B5EF4-FFF2-40B4-BE49-F238E27FC236}">
                      <a16:creationId xmlns:a16="http://schemas.microsoft.com/office/drawing/2014/main" id="{F47F3DA2-DB3F-0F7F-D7B5-3257CA09E21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4827190" y="5438430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コネクタ 38">
                  <a:extLst>
                    <a:ext uri="{FF2B5EF4-FFF2-40B4-BE49-F238E27FC236}">
                      <a16:creationId xmlns:a16="http://schemas.microsoft.com/office/drawing/2014/main" id="{5AC739BF-5AEA-E8C5-886E-FFF20F92169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>
                  <a:off x="4286447" y="3444362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コネクタ 39">
                  <a:extLst>
                    <a:ext uri="{FF2B5EF4-FFF2-40B4-BE49-F238E27FC236}">
                      <a16:creationId xmlns:a16="http://schemas.microsoft.com/office/drawing/2014/main" id="{1930CC14-9AE6-E673-7ED5-6F4069EFC26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237724" y="737017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5" name="直線コネクタ 34">
                <a:extLst>
                  <a:ext uri="{FF2B5EF4-FFF2-40B4-BE49-F238E27FC236}">
                    <a16:creationId xmlns:a16="http://schemas.microsoft.com/office/drawing/2014/main" id="{17B5F956-74B1-AEE3-C046-E9A05DC69647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2850737" y="4094671"/>
                <a:ext cx="144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コネクタ 35">
                <a:extLst>
                  <a:ext uri="{FF2B5EF4-FFF2-40B4-BE49-F238E27FC236}">
                    <a16:creationId xmlns:a16="http://schemas.microsoft.com/office/drawing/2014/main" id="{161325C4-A457-12D4-5F9F-9F29894A80F1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5000202" y="4116085"/>
                <a:ext cx="144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7121E9F3-8F51-A636-17EF-7A7DB28D4190}"/>
                </a:ext>
              </a:extLst>
            </p:cNvPr>
            <p:cNvCxnSpPr>
              <a:cxnSpLocks/>
            </p:cNvCxnSpPr>
            <p:nvPr/>
          </p:nvCxnSpPr>
          <p:spPr>
            <a:xfrm>
              <a:off x="3346099" y="5454751"/>
              <a:ext cx="216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45F925EE-4E2C-0A70-748D-E743A84CC1D1}"/>
                </a:ext>
              </a:extLst>
            </p:cNvPr>
            <p:cNvCxnSpPr>
              <a:cxnSpLocks/>
            </p:cNvCxnSpPr>
            <p:nvPr/>
          </p:nvCxnSpPr>
          <p:spPr>
            <a:xfrm>
              <a:off x="5506842" y="4022096"/>
              <a:ext cx="72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96360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7AD6B75F-9F1E-3FE8-E0C2-2FCB45309EAD}"/>
              </a:ext>
            </a:extLst>
          </p:cNvPr>
          <p:cNvGrpSpPr/>
          <p:nvPr/>
        </p:nvGrpSpPr>
        <p:grpSpPr>
          <a:xfrm>
            <a:off x="1733985" y="418975"/>
            <a:ext cx="6099014" cy="5684204"/>
            <a:chOff x="1733985" y="418975"/>
            <a:chExt cx="6099014" cy="5684204"/>
          </a:xfrm>
        </p:grpSpPr>
        <p:grpSp>
          <p:nvGrpSpPr>
            <p:cNvPr id="61" name="グループ化 60">
              <a:extLst>
                <a:ext uri="{FF2B5EF4-FFF2-40B4-BE49-F238E27FC236}">
                  <a16:creationId xmlns:a16="http://schemas.microsoft.com/office/drawing/2014/main" id="{C0EB4645-CCF0-3559-B7BB-A4FBBAF6DF51}"/>
                </a:ext>
              </a:extLst>
            </p:cNvPr>
            <p:cNvGrpSpPr/>
            <p:nvPr/>
          </p:nvGrpSpPr>
          <p:grpSpPr>
            <a:xfrm>
              <a:off x="1733985" y="418975"/>
              <a:ext cx="6099014" cy="5684204"/>
              <a:chOff x="299754" y="1038289"/>
              <a:chExt cx="6099014" cy="5684204"/>
            </a:xfrm>
          </p:grpSpPr>
          <p:grpSp>
            <p:nvGrpSpPr>
              <p:cNvPr id="63" name="グループ化 62">
                <a:extLst>
                  <a:ext uri="{FF2B5EF4-FFF2-40B4-BE49-F238E27FC236}">
                    <a16:creationId xmlns:a16="http://schemas.microsoft.com/office/drawing/2014/main" id="{3414E8BD-B88C-2985-D893-7EB64A49304F}"/>
                  </a:ext>
                </a:extLst>
              </p:cNvPr>
              <p:cNvGrpSpPr/>
              <p:nvPr/>
            </p:nvGrpSpPr>
            <p:grpSpPr>
              <a:xfrm>
                <a:off x="299754" y="1038289"/>
                <a:ext cx="6099014" cy="5684204"/>
                <a:chOff x="513114" y="398209"/>
                <a:chExt cx="6099014" cy="5684204"/>
              </a:xfrm>
            </p:grpSpPr>
            <p:grpSp>
              <p:nvGrpSpPr>
                <p:cNvPr id="66" name="グループ化 65">
                  <a:extLst>
                    <a:ext uri="{FF2B5EF4-FFF2-40B4-BE49-F238E27FC236}">
                      <a16:creationId xmlns:a16="http://schemas.microsoft.com/office/drawing/2014/main" id="{635E3358-C23C-FA3B-CF1F-A93981EC9CF7}"/>
                    </a:ext>
                  </a:extLst>
                </p:cNvPr>
                <p:cNvGrpSpPr/>
                <p:nvPr/>
              </p:nvGrpSpPr>
              <p:grpSpPr>
                <a:xfrm>
                  <a:off x="513114" y="398209"/>
                  <a:ext cx="6099014" cy="5684204"/>
                  <a:chOff x="160101" y="460554"/>
                  <a:chExt cx="6099014" cy="5684204"/>
                </a:xfrm>
              </p:grpSpPr>
              <p:grpSp>
                <p:nvGrpSpPr>
                  <p:cNvPr id="69" name="グループ化 68">
                    <a:extLst>
                      <a:ext uri="{FF2B5EF4-FFF2-40B4-BE49-F238E27FC236}">
                        <a16:creationId xmlns:a16="http://schemas.microsoft.com/office/drawing/2014/main" id="{502C322A-216B-5387-8E8D-95BBCB1F6B82}"/>
                      </a:ext>
                    </a:extLst>
                  </p:cNvPr>
                  <p:cNvGrpSpPr/>
                  <p:nvPr/>
                </p:nvGrpSpPr>
                <p:grpSpPr>
                  <a:xfrm>
                    <a:off x="160101" y="460554"/>
                    <a:ext cx="6099014" cy="4604204"/>
                    <a:chOff x="368446" y="200703"/>
                    <a:chExt cx="6099014" cy="4604204"/>
                  </a:xfrm>
                </p:grpSpPr>
                <p:grpSp>
                  <p:nvGrpSpPr>
                    <p:cNvPr id="73" name="グループ化 72">
                      <a:extLst>
                        <a:ext uri="{FF2B5EF4-FFF2-40B4-BE49-F238E27FC236}">
                          <a16:creationId xmlns:a16="http://schemas.microsoft.com/office/drawing/2014/main" id="{064503B9-51E6-6B2D-02CE-E7D69E869B6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68446" y="200703"/>
                      <a:ext cx="6099014" cy="4604204"/>
                      <a:chOff x="368446" y="213229"/>
                      <a:chExt cx="6099014" cy="4604204"/>
                    </a:xfrm>
                  </p:grpSpPr>
                  <p:grpSp>
                    <p:nvGrpSpPr>
                      <p:cNvPr id="76" name="グループ化 75">
                        <a:extLst>
                          <a:ext uri="{FF2B5EF4-FFF2-40B4-BE49-F238E27FC236}">
                            <a16:creationId xmlns:a16="http://schemas.microsoft.com/office/drawing/2014/main" id="{1FFF94CC-EEAB-05F1-F0DE-15422119A378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368446" y="1031959"/>
                        <a:ext cx="5019015" cy="2705474"/>
                        <a:chOff x="411483" y="1848895"/>
                        <a:chExt cx="5019015" cy="2705474"/>
                      </a:xfrm>
                    </p:grpSpPr>
                    <p:grpSp>
                      <p:nvGrpSpPr>
                        <p:cNvPr id="81" name="グループ化 80">
                          <a:extLst>
                            <a:ext uri="{FF2B5EF4-FFF2-40B4-BE49-F238E27FC236}">
                              <a16:creationId xmlns:a16="http://schemas.microsoft.com/office/drawing/2014/main" id="{B9A20C23-575F-6EE4-B987-D8B3D931D440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411483" y="1848895"/>
                          <a:ext cx="5019015" cy="2705474"/>
                          <a:chOff x="-1059177" y="1345975"/>
                          <a:chExt cx="5019015" cy="2705474"/>
                        </a:xfrm>
                      </p:grpSpPr>
                      <p:grpSp>
                        <p:nvGrpSpPr>
                          <p:cNvPr id="83" name="グループ化 82">
                            <a:extLst>
                              <a:ext uri="{FF2B5EF4-FFF2-40B4-BE49-F238E27FC236}">
                                <a16:creationId xmlns:a16="http://schemas.microsoft.com/office/drawing/2014/main" id="{8BD04054-1CF2-BDC7-0343-ABE93A393926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-1059177" y="1345975"/>
                            <a:ext cx="5019015" cy="2705474"/>
                            <a:chOff x="-152756" y="4126986"/>
                            <a:chExt cx="5019015" cy="2705474"/>
                          </a:xfrm>
                        </p:grpSpPr>
                        <p:sp>
                          <p:nvSpPr>
                            <p:cNvPr id="85" name="フローチャート: 結合子 84">
                              <a:extLst>
                                <a:ext uri="{FF2B5EF4-FFF2-40B4-BE49-F238E27FC236}">
                                  <a16:creationId xmlns:a16="http://schemas.microsoft.com/office/drawing/2014/main" id="{D289BE4A-0A7F-44A4-4F4C-6254B3BE7AD5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253741" y="4126986"/>
                              <a:ext cx="366259" cy="359991"/>
                            </a:xfrm>
                            <a:prstGeom prst="flowChartConnector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kumimoji="1" lang="ja-JP" altLang="en-US" dirty="0"/>
                            </a:p>
                          </p:txBody>
                        </p:sp>
                        <p:sp>
                          <p:nvSpPr>
                            <p:cNvPr id="86" name="フローチャート: 結合子 85">
                              <a:extLst>
                                <a:ext uri="{FF2B5EF4-FFF2-40B4-BE49-F238E27FC236}">
                                  <a16:creationId xmlns:a16="http://schemas.microsoft.com/office/drawing/2014/main" id="{DC97CE9C-7051-559A-12E3-477A551BF7C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-152756" y="6292464"/>
                              <a:ext cx="366259" cy="359991"/>
                            </a:xfrm>
                            <a:prstGeom prst="flowChartConnector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kumimoji="1" lang="ja-JP" altLang="en-US" dirty="0"/>
                            </a:p>
                          </p:txBody>
                        </p:sp>
                        <p:cxnSp>
                          <p:nvCxnSpPr>
                            <p:cNvPr id="87" name="直線コネクタ 86">
                              <a:extLst>
                                <a:ext uri="{FF2B5EF4-FFF2-40B4-BE49-F238E27FC236}">
                                  <a16:creationId xmlns:a16="http://schemas.microsoft.com/office/drawing/2014/main" id="{B9B98A02-25E4-8F97-C72B-DF6B59E336CC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6200000">
                              <a:off x="3966259" y="5932460"/>
                              <a:ext cx="1800000" cy="0"/>
                            </a:xfrm>
                            <a:prstGeom prst="line">
                              <a:avLst/>
                            </a:prstGeom>
                            <a:ln w="38100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84" name="直線コネクタ 83">
                            <a:extLst>
                              <a:ext uri="{FF2B5EF4-FFF2-40B4-BE49-F238E27FC236}">
                                <a16:creationId xmlns:a16="http://schemas.microsoft.com/office/drawing/2014/main" id="{ECF25D3D-224E-ABB2-DA36-1C7166138A1F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719838" y="1531446"/>
                            <a:ext cx="1440000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82" name="直線コネクタ 81">
                          <a:extLst>
                            <a:ext uri="{FF2B5EF4-FFF2-40B4-BE49-F238E27FC236}">
                              <a16:creationId xmlns:a16="http://schemas.microsoft.com/office/drawing/2014/main" id="{884F38E6-BEBE-31EB-82D1-2068C2EF27FB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6200000">
                          <a:off x="3270498" y="2394366"/>
                          <a:ext cx="72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77" name="直線コネクタ 76">
                        <a:extLst>
                          <a:ext uri="{FF2B5EF4-FFF2-40B4-BE49-F238E27FC236}">
                            <a16:creationId xmlns:a16="http://schemas.microsoft.com/office/drawing/2014/main" id="{1D083903-9B6D-A596-05F4-E8C667B1E330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0800000">
                        <a:off x="2506440" y="1937430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8" name="直線コネクタ 77">
                        <a:extLst>
                          <a:ext uri="{FF2B5EF4-FFF2-40B4-BE49-F238E27FC236}">
                            <a16:creationId xmlns:a16="http://schemas.microsoft.com/office/drawing/2014/main" id="{0FCA7569-018A-4F37-D4E2-71F6FBBCCCE1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3046440" y="753229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79" name="直線コネクタ 78">
                        <a:extLst>
                          <a:ext uri="{FF2B5EF4-FFF2-40B4-BE49-F238E27FC236}">
                            <a16:creationId xmlns:a16="http://schemas.microsoft.com/office/drawing/2014/main" id="{3F04AD37-C193-A104-71B2-C5F94C89EA7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0800000">
                        <a:off x="5387460" y="3737433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0" name="直線コネクタ 79">
                        <a:extLst>
                          <a:ext uri="{FF2B5EF4-FFF2-40B4-BE49-F238E27FC236}">
                            <a16:creationId xmlns:a16="http://schemas.microsoft.com/office/drawing/2014/main" id="{6EF8B21E-330E-B42A-A4A7-CF9A7EF69E68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0800000">
                        <a:off x="3586440" y="4817433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74" name="直線コネクタ 73">
                      <a:extLst>
                        <a:ext uri="{FF2B5EF4-FFF2-40B4-BE49-F238E27FC236}">
                          <a16:creationId xmlns:a16="http://schemas.microsoft.com/office/drawing/2014/main" id="{1050B607-12BB-F3EC-20CB-4D248C5DD12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587461" y="1924906"/>
                      <a:ext cx="18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75" name="直線コネクタ 74">
                      <a:extLst>
                        <a:ext uri="{FF2B5EF4-FFF2-40B4-BE49-F238E27FC236}">
                          <a16:creationId xmlns:a16="http://schemas.microsoft.com/office/drawing/2014/main" id="{BB158F64-EE84-B4AF-C9D6-10299FBD22F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587461" y="3724907"/>
                      <a:ext cx="18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70" name="直線コネクタ 69">
                    <a:extLst>
                      <a:ext uri="{FF2B5EF4-FFF2-40B4-BE49-F238E27FC236}">
                        <a16:creationId xmlns:a16="http://schemas.microsoft.com/office/drawing/2014/main" id="{0E15DE97-0307-2E6A-AC72-E3B9FEBE4B2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4639115" y="1682215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直線コネクタ 70">
                    <a:extLst>
                      <a:ext uri="{FF2B5EF4-FFF2-40B4-BE49-F238E27FC236}">
                        <a16:creationId xmlns:a16="http://schemas.microsoft.com/office/drawing/2014/main" id="{9B160528-9403-127B-1C30-C198DA02C8DE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2838095" y="3444758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直線コネクタ 71">
                    <a:extLst>
                      <a:ext uri="{FF2B5EF4-FFF2-40B4-BE49-F238E27FC236}">
                        <a16:creationId xmlns:a16="http://schemas.microsoft.com/office/drawing/2014/main" id="{82E42BED-D14D-E481-28C8-4433FE64216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rot="16200000">
                    <a:off x="700711" y="5604758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7" name="直線コネクタ 66">
                  <a:extLst>
                    <a:ext uri="{FF2B5EF4-FFF2-40B4-BE49-F238E27FC236}">
                      <a16:creationId xmlns:a16="http://schemas.microsoft.com/office/drawing/2014/main" id="{7683C79D-A0B7-2F32-2D2A-B33B17644AE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3192129" y="4462414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8" name="直線コネクタ 67">
                  <a:extLst>
                    <a:ext uri="{FF2B5EF4-FFF2-40B4-BE49-F238E27FC236}">
                      <a16:creationId xmlns:a16="http://schemas.microsoft.com/office/drawing/2014/main" id="{89BA69A1-7BE6-97DD-6BD1-449184FCA78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876243" y="4298068"/>
                  <a:ext cx="144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4" name="直線コネクタ 63">
                <a:extLst>
                  <a:ext uri="{FF2B5EF4-FFF2-40B4-BE49-F238E27FC236}">
                    <a16:creationId xmlns:a16="http://schemas.microsoft.com/office/drawing/2014/main" id="{C89CEBEE-41DF-6013-83DD-F4E3A25319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382883" y="5642494"/>
                <a:ext cx="216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コネクタ 64">
                <a:extLst>
                  <a:ext uri="{FF2B5EF4-FFF2-40B4-BE49-F238E27FC236}">
                    <a16:creationId xmlns:a16="http://schemas.microsoft.com/office/drawing/2014/main" id="{6E9B132E-2E49-E195-1E6C-259713BEFD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62883" y="4223128"/>
                <a:ext cx="72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2" name="直線コネクタ 61">
              <a:extLst>
                <a:ext uri="{FF2B5EF4-FFF2-40B4-BE49-F238E27FC236}">
                  <a16:creationId xmlns:a16="http://schemas.microsoft.com/office/drawing/2014/main" id="{4F953A88-ADD0-11BF-2B0A-5B984E83AB8D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2817114" y="3603813"/>
              <a:ext cx="108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445004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24357260-8B49-0B0A-1681-5651F4376F13}"/>
              </a:ext>
            </a:extLst>
          </p:cNvPr>
          <p:cNvGrpSpPr/>
          <p:nvPr/>
        </p:nvGrpSpPr>
        <p:grpSpPr>
          <a:xfrm rot="16200000">
            <a:off x="2075139" y="793248"/>
            <a:ext cx="5755722" cy="5253425"/>
            <a:chOff x="837378" y="222740"/>
            <a:chExt cx="5755722" cy="5253425"/>
          </a:xfrm>
        </p:grpSpPr>
        <p:grpSp>
          <p:nvGrpSpPr>
            <p:cNvPr id="31" name="グループ化 30">
              <a:extLst>
                <a:ext uri="{FF2B5EF4-FFF2-40B4-BE49-F238E27FC236}">
                  <a16:creationId xmlns:a16="http://schemas.microsoft.com/office/drawing/2014/main" id="{F51E7DDD-1A75-0888-3238-4435EE51D74D}"/>
                </a:ext>
              </a:extLst>
            </p:cNvPr>
            <p:cNvGrpSpPr/>
            <p:nvPr/>
          </p:nvGrpSpPr>
          <p:grpSpPr>
            <a:xfrm>
              <a:off x="837378" y="222740"/>
              <a:ext cx="5755722" cy="5253425"/>
              <a:chOff x="1050738" y="-417340"/>
              <a:chExt cx="5755722" cy="5253425"/>
            </a:xfrm>
          </p:grpSpPr>
          <p:grpSp>
            <p:nvGrpSpPr>
              <p:cNvPr id="34" name="グループ化 33">
                <a:extLst>
                  <a:ext uri="{FF2B5EF4-FFF2-40B4-BE49-F238E27FC236}">
                    <a16:creationId xmlns:a16="http://schemas.microsoft.com/office/drawing/2014/main" id="{30F7BF77-F1C4-5F2F-CEA8-BA5AFD92787A}"/>
                  </a:ext>
                </a:extLst>
              </p:cNvPr>
              <p:cNvGrpSpPr/>
              <p:nvPr/>
            </p:nvGrpSpPr>
            <p:grpSpPr>
              <a:xfrm>
                <a:off x="1050738" y="-417340"/>
                <a:ext cx="5755722" cy="5232012"/>
                <a:chOff x="697725" y="-354995"/>
                <a:chExt cx="5755722" cy="5232012"/>
              </a:xfrm>
            </p:grpSpPr>
            <p:grpSp>
              <p:nvGrpSpPr>
                <p:cNvPr id="37" name="グループ化 36">
                  <a:extLst>
                    <a:ext uri="{FF2B5EF4-FFF2-40B4-BE49-F238E27FC236}">
                      <a16:creationId xmlns:a16="http://schemas.microsoft.com/office/drawing/2014/main" id="{C9B3B2FA-D027-ADA1-9778-1DDDA98E108C}"/>
                    </a:ext>
                  </a:extLst>
                </p:cNvPr>
                <p:cNvGrpSpPr/>
                <p:nvPr/>
              </p:nvGrpSpPr>
              <p:grpSpPr>
                <a:xfrm>
                  <a:off x="1759646" y="-354995"/>
                  <a:ext cx="4693801" cy="5232010"/>
                  <a:chOff x="1967991" y="-614846"/>
                  <a:chExt cx="4693801" cy="5232010"/>
                </a:xfrm>
              </p:grpSpPr>
              <p:grpSp>
                <p:nvGrpSpPr>
                  <p:cNvPr id="41" name="グループ化 40">
                    <a:extLst>
                      <a:ext uri="{FF2B5EF4-FFF2-40B4-BE49-F238E27FC236}">
                        <a16:creationId xmlns:a16="http://schemas.microsoft.com/office/drawing/2014/main" id="{9B4F93EB-ECA7-71E2-1D75-BDF157621AD4}"/>
                      </a:ext>
                    </a:extLst>
                  </p:cNvPr>
                  <p:cNvGrpSpPr/>
                  <p:nvPr/>
                </p:nvGrpSpPr>
                <p:grpSpPr>
                  <a:xfrm>
                    <a:off x="1986069" y="-614846"/>
                    <a:ext cx="4675723" cy="5232010"/>
                    <a:chOff x="1986069" y="-602320"/>
                    <a:chExt cx="4675723" cy="5232010"/>
                  </a:xfrm>
                </p:grpSpPr>
                <p:grpSp>
                  <p:nvGrpSpPr>
                    <p:cNvPr id="44" name="グループ化 43">
                      <a:extLst>
                        <a:ext uri="{FF2B5EF4-FFF2-40B4-BE49-F238E27FC236}">
                          <a16:creationId xmlns:a16="http://schemas.microsoft.com/office/drawing/2014/main" id="{1D937540-91EC-9C03-06D7-01BDD8570B9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986069" y="-602320"/>
                      <a:ext cx="4675723" cy="3993420"/>
                      <a:chOff x="2029106" y="214616"/>
                      <a:chExt cx="4675723" cy="3993420"/>
                    </a:xfrm>
                  </p:grpSpPr>
                  <p:grpSp>
                    <p:nvGrpSpPr>
                      <p:cNvPr id="50" name="グループ化 49">
                        <a:extLst>
                          <a:ext uri="{FF2B5EF4-FFF2-40B4-BE49-F238E27FC236}">
                            <a16:creationId xmlns:a16="http://schemas.microsoft.com/office/drawing/2014/main" id="{803F2407-336B-C8C2-6597-7AAA3849AD10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029106" y="214616"/>
                        <a:ext cx="4675723" cy="3993420"/>
                        <a:chOff x="558446" y="-288304"/>
                        <a:chExt cx="4675723" cy="3993420"/>
                      </a:xfrm>
                    </p:grpSpPr>
                    <p:grpSp>
                      <p:nvGrpSpPr>
                        <p:cNvPr id="52" name="グループ化 51">
                          <a:extLst>
                            <a:ext uri="{FF2B5EF4-FFF2-40B4-BE49-F238E27FC236}">
                              <a16:creationId xmlns:a16="http://schemas.microsoft.com/office/drawing/2014/main" id="{087C9D4E-23E6-D368-BEAC-DC559E9C251D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558446" y="-288304"/>
                          <a:ext cx="4675723" cy="3993420"/>
                          <a:chOff x="1464867" y="2492707"/>
                          <a:chExt cx="4675723" cy="3993420"/>
                        </a:xfrm>
                      </p:grpSpPr>
                      <p:sp>
                        <p:nvSpPr>
                          <p:cNvPr id="54" name="フローチャート: 結合子 53">
                            <a:extLst>
                              <a:ext uri="{FF2B5EF4-FFF2-40B4-BE49-F238E27FC236}">
                                <a16:creationId xmlns:a16="http://schemas.microsoft.com/office/drawing/2014/main" id="{58FB640A-B8F0-70E0-E907-15A49BAB6975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813588" y="2492707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sp>
                        <p:nvSpPr>
                          <p:cNvPr id="55" name="フローチャート: 結合子 54">
                            <a:extLst>
                              <a:ext uri="{FF2B5EF4-FFF2-40B4-BE49-F238E27FC236}">
                                <a16:creationId xmlns:a16="http://schemas.microsoft.com/office/drawing/2014/main" id="{51AC2E46-462C-4051-3FE8-F77557099AEF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5774331" y="6126136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cxnSp>
                        <p:nvCxnSpPr>
                          <p:cNvPr id="56" name="直線コネクタ 55">
                            <a:extLst>
                              <a:ext uri="{FF2B5EF4-FFF2-40B4-BE49-F238E27FC236}">
                                <a16:creationId xmlns:a16="http://schemas.microsoft.com/office/drawing/2014/main" id="{DA9486BF-B248-8C81-C459-2CAD6B2E3008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rot="16200000">
                            <a:off x="384867" y="5204719"/>
                            <a:ext cx="2160000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53" name="直線コネクタ 52">
                          <a:extLst>
                            <a:ext uri="{FF2B5EF4-FFF2-40B4-BE49-F238E27FC236}">
                              <a16:creationId xmlns:a16="http://schemas.microsoft.com/office/drawing/2014/main" id="{9898AD8B-C494-B7B3-F1C8-05D6BC9BDD2A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1279246" y="-96293"/>
                          <a:ext cx="72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51" name="直線コネクタ 50">
                        <a:extLst>
                          <a:ext uri="{FF2B5EF4-FFF2-40B4-BE49-F238E27FC236}">
                            <a16:creationId xmlns:a16="http://schemas.microsoft.com/office/drawing/2014/main" id="{163977E8-1766-DCBC-8C6C-AF9312F75B64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2731027" y="1126628"/>
                        <a:ext cx="144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45" name="直線コネクタ 44">
                      <a:extLst>
                        <a:ext uri="{FF2B5EF4-FFF2-40B4-BE49-F238E27FC236}">
                          <a16:creationId xmlns:a16="http://schemas.microsoft.com/office/drawing/2014/main" id="{6768B82D-3205-DFF7-AA43-36C63F26DDA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2867992" y="1567743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6" name="直線コネクタ 45">
                      <a:extLst>
                        <a:ext uri="{FF2B5EF4-FFF2-40B4-BE49-F238E27FC236}">
                          <a16:creationId xmlns:a16="http://schemas.microsoft.com/office/drawing/2014/main" id="{5FC8EEFE-7815-82DC-B61F-555358F1266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426868" y="-411282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" name="直線コネクタ 46">
                      <a:extLst>
                        <a:ext uri="{FF2B5EF4-FFF2-40B4-BE49-F238E27FC236}">
                          <a16:creationId xmlns:a16="http://schemas.microsoft.com/office/drawing/2014/main" id="{52632F6B-A8BE-03CB-2873-9E71C1DB96F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3414791" y="3211105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" name="直線コネクタ 47">
                      <a:extLst>
                        <a:ext uri="{FF2B5EF4-FFF2-40B4-BE49-F238E27FC236}">
                          <a16:creationId xmlns:a16="http://schemas.microsoft.com/office/drawing/2014/main" id="{8EB6CC8D-72ED-8189-9A82-8BA1CC91514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1446070" y="3751105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9" name="直線コネクタ 48">
                      <a:extLst>
                        <a:ext uri="{FF2B5EF4-FFF2-40B4-BE49-F238E27FC236}">
                          <a16:creationId xmlns:a16="http://schemas.microsoft.com/office/drawing/2014/main" id="{822F4E88-FAD2-7E59-483A-D58E1ED54772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334789" y="4629690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2" name="直線コネクタ 41">
                    <a:extLst>
                      <a:ext uri="{FF2B5EF4-FFF2-40B4-BE49-F238E27FC236}">
                        <a16:creationId xmlns:a16="http://schemas.microsoft.com/office/drawing/2014/main" id="{B6CD22B3-024E-931B-7785-F531048151A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86068" y="1017165"/>
                    <a:ext cx="144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直線コネクタ 42">
                    <a:extLst>
                      <a:ext uri="{FF2B5EF4-FFF2-40B4-BE49-F238E27FC236}">
                        <a16:creationId xmlns:a16="http://schemas.microsoft.com/office/drawing/2014/main" id="{31937207-7082-4D06-BDF9-EF7D4740F72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67991" y="3200030"/>
                    <a:ext cx="144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38" name="直線コネクタ 37">
                  <a:extLst>
                    <a:ext uri="{FF2B5EF4-FFF2-40B4-BE49-F238E27FC236}">
                      <a16:creationId xmlns:a16="http://schemas.microsoft.com/office/drawing/2014/main" id="{F47F3DA2-DB3F-0F7F-D7B5-3257CA09E21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5367190" y="4877017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コネクタ 38">
                  <a:extLst>
                    <a:ext uri="{FF2B5EF4-FFF2-40B4-BE49-F238E27FC236}">
                      <a16:creationId xmlns:a16="http://schemas.microsoft.com/office/drawing/2014/main" id="{5AC739BF-5AEA-E8C5-886E-FFF20F92169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4826447" y="2918430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コネクタ 39">
                  <a:extLst>
                    <a:ext uri="{FF2B5EF4-FFF2-40B4-BE49-F238E27FC236}">
                      <a16:creationId xmlns:a16="http://schemas.microsoft.com/office/drawing/2014/main" id="{1930CC14-9AE6-E673-7ED5-6F4069EFC26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97725" y="1275068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5" name="直線コネクタ 34">
                <a:extLst>
                  <a:ext uri="{FF2B5EF4-FFF2-40B4-BE49-F238E27FC236}">
                    <a16:creationId xmlns:a16="http://schemas.microsoft.com/office/drawing/2014/main" id="{17B5F956-74B1-AEE3-C046-E9A05DC69647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2832658" y="4094671"/>
                <a:ext cx="144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直線コネクタ 35">
                <a:extLst>
                  <a:ext uri="{FF2B5EF4-FFF2-40B4-BE49-F238E27FC236}">
                    <a16:creationId xmlns:a16="http://schemas.microsoft.com/office/drawing/2014/main" id="{161325C4-A457-12D4-5F9F-9F29894A80F1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5000202" y="4116085"/>
                <a:ext cx="144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2" name="直線コネクタ 31">
              <a:extLst>
                <a:ext uri="{FF2B5EF4-FFF2-40B4-BE49-F238E27FC236}">
                  <a16:creationId xmlns:a16="http://schemas.microsoft.com/office/drawing/2014/main" id="{7121E9F3-8F51-A636-17EF-7A7DB28D4190}"/>
                </a:ext>
              </a:extLst>
            </p:cNvPr>
            <p:cNvCxnSpPr>
              <a:cxnSpLocks/>
            </p:cNvCxnSpPr>
            <p:nvPr/>
          </p:nvCxnSpPr>
          <p:spPr>
            <a:xfrm>
              <a:off x="3346099" y="5454751"/>
              <a:ext cx="216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直線コネクタ 32">
              <a:extLst>
                <a:ext uri="{FF2B5EF4-FFF2-40B4-BE49-F238E27FC236}">
                  <a16:creationId xmlns:a16="http://schemas.microsoft.com/office/drawing/2014/main" id="{45F925EE-4E2C-0A70-748D-E743A84CC1D1}"/>
                </a:ext>
              </a:extLst>
            </p:cNvPr>
            <p:cNvCxnSpPr>
              <a:cxnSpLocks/>
            </p:cNvCxnSpPr>
            <p:nvPr/>
          </p:nvCxnSpPr>
          <p:spPr>
            <a:xfrm>
              <a:off x="5506842" y="4022096"/>
              <a:ext cx="72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00807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A995596B-7A10-E9B6-6599-184BD5172826}"/>
              </a:ext>
            </a:extLst>
          </p:cNvPr>
          <p:cNvGrpSpPr/>
          <p:nvPr/>
        </p:nvGrpSpPr>
        <p:grpSpPr>
          <a:xfrm>
            <a:off x="2162430" y="663544"/>
            <a:ext cx="6072570" cy="5938340"/>
            <a:chOff x="1400430" y="180494"/>
            <a:chExt cx="6072570" cy="5938340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235A36FA-CC98-8606-9E95-517091DAD016}"/>
                </a:ext>
              </a:extLst>
            </p:cNvPr>
            <p:cNvGrpSpPr/>
            <p:nvPr/>
          </p:nvGrpSpPr>
          <p:grpSpPr>
            <a:xfrm>
              <a:off x="1400430" y="180494"/>
              <a:ext cx="6072570" cy="5938340"/>
              <a:chOff x="-33801" y="799808"/>
              <a:chExt cx="6072570" cy="5938340"/>
            </a:xfrm>
          </p:grpSpPr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D6507C30-580B-96D4-06BB-6B69AFD3A026}"/>
                  </a:ext>
                </a:extLst>
              </p:cNvPr>
              <p:cNvGrpSpPr/>
              <p:nvPr/>
            </p:nvGrpSpPr>
            <p:grpSpPr>
              <a:xfrm>
                <a:off x="-33801" y="799808"/>
                <a:ext cx="6072570" cy="5938340"/>
                <a:chOff x="179559" y="159728"/>
                <a:chExt cx="6072570" cy="5938340"/>
              </a:xfrm>
            </p:grpSpPr>
            <p:grpSp>
              <p:nvGrpSpPr>
                <p:cNvPr id="7" name="グループ化 6">
                  <a:extLst>
                    <a:ext uri="{FF2B5EF4-FFF2-40B4-BE49-F238E27FC236}">
                      <a16:creationId xmlns:a16="http://schemas.microsoft.com/office/drawing/2014/main" id="{73DA0557-4F14-6DD6-F014-8ACE85A00788}"/>
                    </a:ext>
                  </a:extLst>
                </p:cNvPr>
                <p:cNvGrpSpPr/>
                <p:nvPr/>
              </p:nvGrpSpPr>
              <p:grpSpPr>
                <a:xfrm>
                  <a:off x="179559" y="159728"/>
                  <a:ext cx="6072570" cy="5938340"/>
                  <a:chOff x="-173454" y="222073"/>
                  <a:chExt cx="6072570" cy="5938340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7848A885-41D1-759D-0257-E82389ECF8B1}"/>
                      </a:ext>
                    </a:extLst>
                  </p:cNvPr>
                  <p:cNvGrpSpPr/>
                  <p:nvPr/>
                </p:nvGrpSpPr>
                <p:grpSpPr>
                  <a:xfrm>
                    <a:off x="-173454" y="222073"/>
                    <a:ext cx="4992570" cy="5938340"/>
                    <a:chOff x="34891" y="-37778"/>
                    <a:chExt cx="4992570" cy="5938340"/>
                  </a:xfrm>
                </p:grpSpPr>
                <p:grpSp>
                  <p:nvGrpSpPr>
                    <p:cNvPr id="14" name="グループ化 13">
                      <a:extLst>
                        <a:ext uri="{FF2B5EF4-FFF2-40B4-BE49-F238E27FC236}">
                          <a16:creationId xmlns:a16="http://schemas.microsoft.com/office/drawing/2014/main" id="{D3EC0F5F-D5FE-630A-BC08-671A2EAC2CE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4891" y="-37778"/>
                      <a:ext cx="4992570" cy="5938340"/>
                      <a:chOff x="34891" y="-25252"/>
                      <a:chExt cx="4992570" cy="5938340"/>
                    </a:xfrm>
                  </p:grpSpPr>
                  <p:grpSp>
                    <p:nvGrpSpPr>
                      <p:cNvPr id="17" name="グループ化 16">
                        <a:extLst>
                          <a:ext uri="{FF2B5EF4-FFF2-40B4-BE49-F238E27FC236}">
                            <a16:creationId xmlns:a16="http://schemas.microsoft.com/office/drawing/2014/main" id="{6861F4B3-DFE5-4E85-2D95-4C5EE39E3536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34891" y="-25252"/>
                        <a:ext cx="4992570" cy="3582680"/>
                        <a:chOff x="77928" y="791684"/>
                        <a:chExt cx="4992570" cy="3582680"/>
                      </a:xfrm>
                    </p:grpSpPr>
                    <p:grpSp>
                      <p:nvGrpSpPr>
                        <p:cNvPr id="22" name="グループ化 21">
                          <a:extLst>
                            <a:ext uri="{FF2B5EF4-FFF2-40B4-BE49-F238E27FC236}">
                              <a16:creationId xmlns:a16="http://schemas.microsoft.com/office/drawing/2014/main" id="{CFB53144-E96E-1DA6-6CB3-39FCC6F7ABA2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77928" y="791684"/>
                          <a:ext cx="4992570" cy="3582680"/>
                          <a:chOff x="-1392732" y="288764"/>
                          <a:chExt cx="4992570" cy="3582680"/>
                        </a:xfrm>
                      </p:grpSpPr>
                      <p:grpSp>
                        <p:nvGrpSpPr>
                          <p:cNvPr id="24" name="グループ化 23">
                            <a:extLst>
                              <a:ext uri="{FF2B5EF4-FFF2-40B4-BE49-F238E27FC236}">
                                <a16:creationId xmlns:a16="http://schemas.microsoft.com/office/drawing/2014/main" id="{7CAA87AC-41A9-8208-7332-2D3722967058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-1392732" y="288764"/>
                            <a:ext cx="4992570" cy="3582680"/>
                            <a:chOff x="-486311" y="3069775"/>
                            <a:chExt cx="4992570" cy="3582680"/>
                          </a:xfrm>
                        </p:grpSpPr>
                        <p:sp>
                          <p:nvSpPr>
                            <p:cNvPr id="26" name="フローチャート: 結合子 25">
                              <a:extLst>
                                <a:ext uri="{FF2B5EF4-FFF2-40B4-BE49-F238E27FC236}">
                                  <a16:creationId xmlns:a16="http://schemas.microsoft.com/office/drawing/2014/main" id="{166F12AC-0B5E-C2EC-8EE6-C18F05D10E3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976871" y="3069775"/>
                              <a:ext cx="366259" cy="359991"/>
                            </a:xfrm>
                            <a:prstGeom prst="flowChartConnector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kumimoji="1" lang="ja-JP" altLang="en-US" dirty="0"/>
                            </a:p>
                          </p:txBody>
                        </p:sp>
                        <p:sp>
                          <p:nvSpPr>
                            <p:cNvPr id="27" name="フローチャート: 結合子 26">
                              <a:extLst>
                                <a:ext uri="{FF2B5EF4-FFF2-40B4-BE49-F238E27FC236}">
                                  <a16:creationId xmlns:a16="http://schemas.microsoft.com/office/drawing/2014/main" id="{369B23DD-8230-948E-BDF8-BA43D1074233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-486311" y="6292464"/>
                              <a:ext cx="366259" cy="359991"/>
                            </a:xfrm>
                            <a:prstGeom prst="flowChartConnector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kumimoji="1" lang="ja-JP" altLang="en-US" dirty="0"/>
                            </a:p>
                          </p:txBody>
                        </p:sp>
                        <p:cxnSp>
                          <p:nvCxnSpPr>
                            <p:cNvPr id="28" name="直線コネクタ 27">
                              <a:extLst>
                                <a:ext uri="{FF2B5EF4-FFF2-40B4-BE49-F238E27FC236}">
                                  <a16:creationId xmlns:a16="http://schemas.microsoft.com/office/drawing/2014/main" id="{78ADF56D-A49C-CC16-2394-8AD910E60A15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6200000">
                              <a:off x="3606259" y="5589775"/>
                              <a:ext cx="1800000" cy="0"/>
                            </a:xfrm>
                            <a:prstGeom prst="line">
                              <a:avLst/>
                            </a:prstGeom>
                            <a:ln w="38100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25" name="直線コネクタ 24">
                            <a:extLst>
                              <a:ext uri="{FF2B5EF4-FFF2-40B4-BE49-F238E27FC236}">
                                <a16:creationId xmlns:a16="http://schemas.microsoft.com/office/drawing/2014/main" id="{BE0FF9EF-7D4B-39FA-852D-84FE13676C74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1442968" y="474235"/>
                            <a:ext cx="720000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23" name="直線コネクタ 22">
                          <a:extLst>
                            <a:ext uri="{FF2B5EF4-FFF2-40B4-BE49-F238E27FC236}">
                              <a16:creationId xmlns:a16="http://schemas.microsoft.com/office/drawing/2014/main" id="{44A20924-529D-380E-E55E-CADE7EA5B4F1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6200000">
                          <a:off x="2910498" y="1691681"/>
                          <a:ext cx="144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8" name="直線コネクタ 17">
                        <a:extLst>
                          <a:ext uri="{FF2B5EF4-FFF2-40B4-BE49-F238E27FC236}">
                            <a16:creationId xmlns:a16="http://schemas.microsoft.com/office/drawing/2014/main" id="{024A4725-341F-ACD2-CD95-C014FBB4D09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3767461" y="1054744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9" name="直線コネクタ 18">
                        <a:extLst>
                          <a:ext uri="{FF2B5EF4-FFF2-40B4-BE49-F238E27FC236}">
                            <a16:creationId xmlns:a16="http://schemas.microsoft.com/office/drawing/2014/main" id="{46048800-19BE-6F48-EE41-5181B1C9BD2E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507461" y="874745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0" name="直線コネクタ 19">
                        <a:extLst>
                          <a:ext uri="{FF2B5EF4-FFF2-40B4-BE49-F238E27FC236}">
                            <a16:creationId xmlns:a16="http://schemas.microsoft.com/office/drawing/2014/main" id="{D3542A2B-97EB-A75A-9F0A-77F7E0142D71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3767461" y="2853088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1" name="直線コネクタ 20">
                        <a:extLst>
                          <a:ext uri="{FF2B5EF4-FFF2-40B4-BE49-F238E27FC236}">
                            <a16:creationId xmlns:a16="http://schemas.microsoft.com/office/drawing/2014/main" id="{C20F2DDC-3EAC-D397-450A-8BB6AC557315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2141202" y="5373088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5" name="直線コネクタ 14">
                      <a:extLst>
                        <a:ext uri="{FF2B5EF4-FFF2-40B4-BE49-F238E27FC236}">
                          <a16:creationId xmlns:a16="http://schemas.microsoft.com/office/drawing/2014/main" id="{3D49F56D-009B-BF7A-45CD-AAAD24A5FFA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587461" y="1582221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" name="直線コネクタ 15">
                      <a:extLst>
                        <a:ext uri="{FF2B5EF4-FFF2-40B4-BE49-F238E27FC236}">
                          <a16:creationId xmlns:a16="http://schemas.microsoft.com/office/drawing/2014/main" id="{2F4C5B06-88CE-F243-21EA-1E37085E8C1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587461" y="3382222"/>
                      <a:ext cx="144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6DDECBC9-1E64-8B99-2514-D7EB87812CD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819116" y="2742072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D864A93D-81A0-D1A6-12B0-A1204077E27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379116" y="4360413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直線コネクタ 12">
                    <a:extLst>
                      <a:ext uri="{FF2B5EF4-FFF2-40B4-BE49-F238E27FC236}">
                        <a16:creationId xmlns:a16="http://schemas.microsoft.com/office/drawing/2014/main" id="{097398BD-28F2-5AD0-7C92-4C3FAEDB212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629675" y="4360413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FE8154C3-8C4F-4A37-2656-BCA52C2BCFC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3012129" y="4282414"/>
                  <a:ext cx="144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2C4499A3-6036-1855-61DD-0D6CFDADFAD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241475" y="4298068"/>
                  <a:ext cx="144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6B33444F-AD33-2149-5415-DDAA3BE423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748115" y="5642494"/>
                <a:ext cx="180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直線コネクタ 28">
                <a:extLst>
                  <a:ext uri="{FF2B5EF4-FFF2-40B4-BE49-F238E27FC236}">
                    <a16:creationId xmlns:a16="http://schemas.microsoft.com/office/drawing/2014/main" id="{A9C709BA-41F4-FACA-CDC5-8C098A788E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29328" y="4223128"/>
                <a:ext cx="144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0" name="直線コネクタ 29">
              <a:extLst>
                <a:ext uri="{FF2B5EF4-FFF2-40B4-BE49-F238E27FC236}">
                  <a16:creationId xmlns:a16="http://schemas.microsoft.com/office/drawing/2014/main" id="{1BA63A92-B7CB-4F7F-D83C-A3EE660ECDDE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916963" y="4123178"/>
              <a:ext cx="108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956254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BDC0F318-0A20-B479-DF9A-8A127216AF35}"/>
              </a:ext>
            </a:extLst>
          </p:cNvPr>
          <p:cNvGrpSpPr/>
          <p:nvPr/>
        </p:nvGrpSpPr>
        <p:grpSpPr>
          <a:xfrm rot="16200000">
            <a:off x="2273683" y="326097"/>
            <a:ext cx="6097741" cy="5882929"/>
            <a:chOff x="818769" y="595572"/>
            <a:chExt cx="6097741" cy="5882929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544FD1E-BBE8-7158-6DDC-24667C974EC5}"/>
                </a:ext>
              </a:extLst>
            </p:cNvPr>
            <p:cNvGrpSpPr/>
            <p:nvPr/>
          </p:nvGrpSpPr>
          <p:grpSpPr>
            <a:xfrm>
              <a:off x="818769" y="595572"/>
              <a:ext cx="6097741" cy="5882929"/>
              <a:chOff x="1032129" y="-44508"/>
              <a:chExt cx="6097741" cy="5882929"/>
            </a:xfrm>
          </p:grpSpPr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9A319C3B-1979-5994-574A-490AEAC09C7D}"/>
                  </a:ext>
                </a:extLst>
              </p:cNvPr>
              <p:cNvGrpSpPr/>
              <p:nvPr/>
            </p:nvGrpSpPr>
            <p:grpSpPr>
              <a:xfrm>
                <a:off x="1032129" y="-44508"/>
                <a:ext cx="6097741" cy="5882929"/>
                <a:chOff x="679116" y="17837"/>
                <a:chExt cx="6097741" cy="5882929"/>
              </a:xfrm>
            </p:grpSpPr>
            <p:grpSp>
              <p:nvGrpSpPr>
                <p:cNvPr id="7" name="グループ化 6">
                  <a:extLst>
                    <a:ext uri="{FF2B5EF4-FFF2-40B4-BE49-F238E27FC236}">
                      <a16:creationId xmlns:a16="http://schemas.microsoft.com/office/drawing/2014/main" id="{B8E5F7C4-9620-1772-58A4-5F4080A547BD}"/>
                    </a:ext>
                  </a:extLst>
                </p:cNvPr>
                <p:cNvGrpSpPr/>
                <p:nvPr/>
              </p:nvGrpSpPr>
              <p:grpSpPr>
                <a:xfrm>
                  <a:off x="679116" y="17837"/>
                  <a:ext cx="6097741" cy="5882929"/>
                  <a:chOff x="887461" y="-242014"/>
                  <a:chExt cx="6097741" cy="5882929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9BD2FBCD-2C87-4F6D-5B2F-D35797BAA7C5}"/>
                      </a:ext>
                    </a:extLst>
                  </p:cNvPr>
                  <p:cNvGrpSpPr/>
                  <p:nvPr/>
                </p:nvGrpSpPr>
                <p:grpSpPr>
                  <a:xfrm>
                    <a:off x="887461" y="-242014"/>
                    <a:ext cx="6097741" cy="5882929"/>
                    <a:chOff x="887461" y="-229488"/>
                    <a:chExt cx="6097741" cy="5882929"/>
                  </a:xfrm>
                </p:grpSpPr>
                <p:grpSp>
                  <p:nvGrpSpPr>
                    <p:cNvPr id="13" name="グループ化 12">
                      <a:extLst>
                        <a:ext uri="{FF2B5EF4-FFF2-40B4-BE49-F238E27FC236}">
                          <a16:creationId xmlns:a16="http://schemas.microsoft.com/office/drawing/2014/main" id="{C7B860C7-D2D6-71D1-887A-797965FFFAB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986068" y="-229488"/>
                      <a:ext cx="4999134" cy="3545642"/>
                      <a:chOff x="2029105" y="587448"/>
                      <a:chExt cx="4999134" cy="3545642"/>
                    </a:xfrm>
                  </p:grpSpPr>
                  <p:grpSp>
                    <p:nvGrpSpPr>
                      <p:cNvPr id="17" name="グループ化 16">
                        <a:extLst>
                          <a:ext uri="{FF2B5EF4-FFF2-40B4-BE49-F238E27FC236}">
                            <a16:creationId xmlns:a16="http://schemas.microsoft.com/office/drawing/2014/main" id="{17989E64-919E-ECBB-DD50-AF83E3F0F4B0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2029105" y="587448"/>
                        <a:ext cx="4999134" cy="3545642"/>
                        <a:chOff x="558445" y="84528"/>
                        <a:chExt cx="4999134" cy="3545642"/>
                      </a:xfrm>
                    </p:grpSpPr>
                    <p:grpSp>
                      <p:nvGrpSpPr>
                        <p:cNvPr id="19" name="グループ化 18">
                          <a:extLst>
                            <a:ext uri="{FF2B5EF4-FFF2-40B4-BE49-F238E27FC236}">
                              <a16:creationId xmlns:a16="http://schemas.microsoft.com/office/drawing/2014/main" id="{4C25B5DF-D73F-1116-9975-9FF365103BF3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558445" y="84528"/>
                          <a:ext cx="4999134" cy="3545642"/>
                          <a:chOff x="1464866" y="2865539"/>
                          <a:chExt cx="4999134" cy="3545642"/>
                        </a:xfrm>
                      </p:grpSpPr>
                      <p:sp>
                        <p:nvSpPr>
                          <p:cNvPr id="21" name="フローチャート: 結合子 20">
                            <a:extLst>
                              <a:ext uri="{FF2B5EF4-FFF2-40B4-BE49-F238E27FC236}">
                                <a16:creationId xmlns:a16="http://schemas.microsoft.com/office/drawing/2014/main" id="{088C0999-2637-2A3B-AB31-44F62D175EA6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810427" y="2865539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sp>
                        <p:nvSpPr>
                          <p:cNvPr id="22" name="フローチャート: 結合子 21">
                            <a:extLst>
                              <a:ext uri="{FF2B5EF4-FFF2-40B4-BE49-F238E27FC236}">
                                <a16:creationId xmlns:a16="http://schemas.microsoft.com/office/drawing/2014/main" id="{BEB77C71-8BC2-BBEB-DE6F-F7FBB93F262D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6097741" y="6051190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cxnSp>
                        <p:nvCxnSpPr>
                          <p:cNvPr id="23" name="直線コネクタ 22">
                            <a:extLst>
                              <a:ext uri="{FF2B5EF4-FFF2-40B4-BE49-F238E27FC236}">
                                <a16:creationId xmlns:a16="http://schemas.microsoft.com/office/drawing/2014/main" id="{5EA23CE8-CCCF-6B9E-BBE6-B1FC1C2EFAD7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rot="16200000">
                            <a:off x="564866" y="5362675"/>
                            <a:ext cx="1800000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20" name="直線コネクタ 19">
                          <a:extLst>
                            <a:ext uri="{FF2B5EF4-FFF2-40B4-BE49-F238E27FC236}">
                              <a16:creationId xmlns:a16="http://schemas.microsoft.com/office/drawing/2014/main" id="{3453EFDF-3F20-95BB-3D84-6E71366CF6ED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1270264" y="264524"/>
                          <a:ext cx="72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8" name="直線コネクタ 17">
                        <a:extLst>
                          <a:ext uri="{FF2B5EF4-FFF2-40B4-BE49-F238E27FC236}">
                            <a16:creationId xmlns:a16="http://schemas.microsoft.com/office/drawing/2014/main" id="{67AFBCBD-7BCD-7992-A7CD-6EDA809FFD4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2748969" y="1475146"/>
                        <a:ext cx="144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FEEA3FF6-CD28-1ECF-7313-0BE7B41AB8D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2331629" y="650584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直線コネクタ 14">
                      <a:extLst>
                        <a:ext uri="{FF2B5EF4-FFF2-40B4-BE49-F238E27FC236}">
                          <a16:creationId xmlns:a16="http://schemas.microsoft.com/office/drawing/2014/main" id="{3B2A1051-8388-95F7-33F6-CE8A8D74148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2205230" y="1886666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" name="直線コネクタ 15">
                      <a:extLst>
                        <a:ext uri="{FF2B5EF4-FFF2-40B4-BE49-F238E27FC236}">
                          <a16:creationId xmlns:a16="http://schemas.microsoft.com/office/drawing/2014/main" id="{2FE13C75-10EC-6794-BC38-CCAA067CC5F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3762631" y="5113441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直線コネクタ 32">
                      <a:extLst>
                        <a:ext uri="{FF2B5EF4-FFF2-40B4-BE49-F238E27FC236}">
                          <a16:creationId xmlns:a16="http://schemas.microsoft.com/office/drawing/2014/main" id="{BE54B2D9-303F-9397-8430-154F6DF6014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887461" y="2426346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直線コネクタ 25">
                      <a:extLst>
                        <a:ext uri="{FF2B5EF4-FFF2-40B4-BE49-F238E27FC236}">
                          <a16:creationId xmlns:a16="http://schemas.microsoft.com/office/drawing/2014/main" id="{E6870FA2-FA15-46C5-20D3-22E9A999884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3411629" y="3853439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70A18CFE-12B2-4430-3294-C0627F72CE9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87025" y="1355121"/>
                    <a:ext cx="144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A9455DD1-DF8E-C46D-ABC0-871144CC36F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960553" y="3143775"/>
                    <a:ext cx="144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01E145B4-AAEF-F1A8-B0B2-72AFDF0FE1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5143460" y="2843484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0FC06EC5-5D13-BA14-9329-3C8B251A3E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>
                  <a:off x="4984296" y="4103485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線コネクタ 33">
                  <a:extLst>
                    <a:ext uri="{FF2B5EF4-FFF2-40B4-BE49-F238E27FC236}">
                      <a16:creationId xmlns:a16="http://schemas.microsoft.com/office/drawing/2014/main" id="{4303282F-E573-C9DC-F22F-5ADD5BA732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1912642" y="3943626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30D80DC0-2A54-8FB6-849B-386094D80349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2825222" y="4038420"/>
                <a:ext cx="144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>
                <a:extLst>
                  <a:ext uri="{FF2B5EF4-FFF2-40B4-BE49-F238E27FC236}">
                    <a16:creationId xmlns:a16="http://schemas.microsoft.com/office/drawing/2014/main" id="{E49BC508-46B4-AABF-0731-2723EBB057A7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4614147" y="4041140"/>
                <a:ext cx="144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B3658940-3DD2-7219-4FF0-A61DA6D44DFB}"/>
                </a:ext>
              </a:extLst>
            </p:cNvPr>
            <p:cNvCxnSpPr>
              <a:cxnSpLocks/>
            </p:cNvCxnSpPr>
            <p:nvPr/>
          </p:nvCxnSpPr>
          <p:spPr>
            <a:xfrm>
              <a:off x="3320786" y="5398501"/>
              <a:ext cx="180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" name="直線コネクタ 1">
              <a:extLst>
                <a:ext uri="{FF2B5EF4-FFF2-40B4-BE49-F238E27FC236}">
                  <a16:creationId xmlns:a16="http://schemas.microsoft.com/office/drawing/2014/main" id="{7F9D6134-A348-6351-FF8D-F7B8CEE1CD81}"/>
                </a:ext>
              </a:extLst>
            </p:cNvPr>
            <p:cNvCxnSpPr>
              <a:cxnSpLocks/>
            </p:cNvCxnSpPr>
            <p:nvPr/>
          </p:nvCxnSpPr>
          <p:spPr>
            <a:xfrm>
              <a:off x="5109510" y="3961220"/>
              <a:ext cx="144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25155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39FE961F-6390-E445-76B8-D552B303251C}"/>
              </a:ext>
            </a:extLst>
          </p:cNvPr>
          <p:cNvGrpSpPr/>
          <p:nvPr/>
        </p:nvGrpSpPr>
        <p:grpSpPr>
          <a:xfrm>
            <a:off x="1254410" y="766006"/>
            <a:ext cx="7214270" cy="5325988"/>
            <a:chOff x="258730" y="355018"/>
            <a:chExt cx="7214270" cy="5325988"/>
          </a:xfrm>
        </p:grpSpPr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6FA557BA-9B0C-DC5D-7C76-6BBE62B46C90}"/>
                </a:ext>
              </a:extLst>
            </p:cNvPr>
            <p:cNvGrpSpPr/>
            <p:nvPr/>
          </p:nvGrpSpPr>
          <p:grpSpPr>
            <a:xfrm>
              <a:off x="258730" y="355018"/>
              <a:ext cx="7214270" cy="5325988"/>
              <a:chOff x="-1175501" y="974332"/>
              <a:chExt cx="7214270" cy="5325988"/>
            </a:xfrm>
          </p:grpSpPr>
          <p:grpSp>
            <p:nvGrpSpPr>
              <p:cNvPr id="41" name="グループ化 40">
                <a:extLst>
                  <a:ext uri="{FF2B5EF4-FFF2-40B4-BE49-F238E27FC236}">
                    <a16:creationId xmlns:a16="http://schemas.microsoft.com/office/drawing/2014/main" id="{38FB328A-451F-5495-12E6-77861400C1E4}"/>
                  </a:ext>
                </a:extLst>
              </p:cNvPr>
              <p:cNvGrpSpPr/>
              <p:nvPr/>
            </p:nvGrpSpPr>
            <p:grpSpPr>
              <a:xfrm>
                <a:off x="-1175501" y="974332"/>
                <a:ext cx="7214270" cy="5325988"/>
                <a:chOff x="-962141" y="334252"/>
                <a:chExt cx="7214270" cy="5325988"/>
              </a:xfrm>
            </p:grpSpPr>
            <p:grpSp>
              <p:nvGrpSpPr>
                <p:cNvPr id="44" name="グループ化 43">
                  <a:extLst>
                    <a:ext uri="{FF2B5EF4-FFF2-40B4-BE49-F238E27FC236}">
                      <a16:creationId xmlns:a16="http://schemas.microsoft.com/office/drawing/2014/main" id="{C5FCAD40-DCB7-C319-72E8-0396D5B17725}"/>
                    </a:ext>
                  </a:extLst>
                </p:cNvPr>
                <p:cNvGrpSpPr/>
                <p:nvPr/>
              </p:nvGrpSpPr>
              <p:grpSpPr>
                <a:xfrm>
                  <a:off x="-962141" y="334252"/>
                  <a:ext cx="7214270" cy="5325988"/>
                  <a:chOff x="-1315154" y="396597"/>
                  <a:chExt cx="7214270" cy="5325988"/>
                </a:xfrm>
              </p:grpSpPr>
              <p:grpSp>
                <p:nvGrpSpPr>
                  <p:cNvPr id="47" name="グループ化 46">
                    <a:extLst>
                      <a:ext uri="{FF2B5EF4-FFF2-40B4-BE49-F238E27FC236}">
                        <a16:creationId xmlns:a16="http://schemas.microsoft.com/office/drawing/2014/main" id="{40D662D6-E19D-F688-C06E-E249A043CAAA}"/>
                      </a:ext>
                    </a:extLst>
                  </p:cNvPr>
                  <p:cNvGrpSpPr/>
                  <p:nvPr/>
                </p:nvGrpSpPr>
                <p:grpSpPr>
                  <a:xfrm>
                    <a:off x="-1315154" y="396597"/>
                    <a:ext cx="6134270" cy="5325988"/>
                    <a:chOff x="-1106809" y="136746"/>
                    <a:chExt cx="6134270" cy="5325988"/>
                  </a:xfrm>
                </p:grpSpPr>
                <p:grpSp>
                  <p:nvGrpSpPr>
                    <p:cNvPr id="54" name="グループ化 53">
                      <a:extLst>
                        <a:ext uri="{FF2B5EF4-FFF2-40B4-BE49-F238E27FC236}">
                          <a16:creationId xmlns:a16="http://schemas.microsoft.com/office/drawing/2014/main" id="{605D96E3-2984-6D17-F517-A92E6656779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-1106809" y="136746"/>
                      <a:ext cx="6134270" cy="5325988"/>
                      <a:chOff x="-1106809" y="149272"/>
                      <a:chExt cx="6134270" cy="5325988"/>
                    </a:xfrm>
                  </p:grpSpPr>
                  <p:grpSp>
                    <p:nvGrpSpPr>
                      <p:cNvPr id="57" name="グループ化 56">
                        <a:extLst>
                          <a:ext uri="{FF2B5EF4-FFF2-40B4-BE49-F238E27FC236}">
                            <a16:creationId xmlns:a16="http://schemas.microsoft.com/office/drawing/2014/main" id="{A4E6F721-F8AB-C01E-70DD-15974500E4DE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-1106809" y="1043801"/>
                        <a:ext cx="6134270" cy="2634737"/>
                        <a:chOff x="-1063772" y="1860737"/>
                        <a:chExt cx="6134270" cy="2634737"/>
                      </a:xfrm>
                    </p:grpSpPr>
                    <p:grpSp>
                      <p:nvGrpSpPr>
                        <p:cNvPr id="66" name="グループ化 65">
                          <a:extLst>
                            <a:ext uri="{FF2B5EF4-FFF2-40B4-BE49-F238E27FC236}">
                              <a16:creationId xmlns:a16="http://schemas.microsoft.com/office/drawing/2014/main" id="{20110740-B56D-9DDA-5C75-9A61E31CF75A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-1063772" y="1860737"/>
                          <a:ext cx="6134270" cy="2634737"/>
                          <a:chOff x="-2534432" y="1357817"/>
                          <a:chExt cx="6134270" cy="2634737"/>
                        </a:xfrm>
                      </p:grpSpPr>
                      <p:grpSp>
                        <p:nvGrpSpPr>
                          <p:cNvPr id="68" name="グループ化 67">
                            <a:extLst>
                              <a:ext uri="{FF2B5EF4-FFF2-40B4-BE49-F238E27FC236}">
                                <a16:creationId xmlns:a16="http://schemas.microsoft.com/office/drawing/2014/main" id="{8673BA59-50E2-73D7-6DC6-1B3F94FAB398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-2534432" y="1357817"/>
                            <a:ext cx="6134270" cy="2634737"/>
                            <a:chOff x="-1628011" y="4138828"/>
                            <a:chExt cx="6134270" cy="2634737"/>
                          </a:xfrm>
                        </p:grpSpPr>
                        <p:sp>
                          <p:nvSpPr>
                            <p:cNvPr id="70" name="フローチャート: 結合子 69">
                              <a:extLst>
                                <a:ext uri="{FF2B5EF4-FFF2-40B4-BE49-F238E27FC236}">
                                  <a16:creationId xmlns:a16="http://schemas.microsoft.com/office/drawing/2014/main" id="{10BDE821-D311-93B6-3F48-3A86DF3A189B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1583621" y="4138828"/>
                              <a:ext cx="366259" cy="359991"/>
                            </a:xfrm>
                            <a:prstGeom prst="flowChartConnector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kumimoji="1" lang="ja-JP" altLang="en-US" dirty="0"/>
                            </a:p>
                          </p:txBody>
                        </p:sp>
                        <p:sp>
                          <p:nvSpPr>
                            <p:cNvPr id="71" name="フローチャート: 結合子 70">
                              <a:extLst>
                                <a:ext uri="{FF2B5EF4-FFF2-40B4-BE49-F238E27FC236}">
                                  <a16:creationId xmlns:a16="http://schemas.microsoft.com/office/drawing/2014/main" id="{9BD4C634-C7D2-5C8C-A7BA-98145F7510C9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-1628011" y="5873574"/>
                              <a:ext cx="366259" cy="359991"/>
                            </a:xfrm>
                            <a:prstGeom prst="flowChartConnector">
                              <a:avLst/>
                            </a:prstGeom>
                          </p:spPr>
                          <p:style>
                            <a:lnRef idx="2">
                              <a:schemeClr val="dk1">
                                <a:shade val="50000"/>
                              </a:schemeClr>
                            </a:lnRef>
                            <a:fillRef idx="1">
                              <a:schemeClr val="dk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kumimoji="1" lang="ja-JP" altLang="en-US" dirty="0"/>
                            </a:p>
                          </p:txBody>
                        </p:sp>
                        <p:cxnSp>
                          <p:nvCxnSpPr>
                            <p:cNvPr id="72" name="直線コネクタ 71">
                              <a:extLst>
                                <a:ext uri="{FF2B5EF4-FFF2-40B4-BE49-F238E27FC236}">
                                  <a16:creationId xmlns:a16="http://schemas.microsoft.com/office/drawing/2014/main" id="{EB70C5E4-FB37-1D74-CCD7-A16499B70399}"/>
                                </a:ext>
                              </a:extLst>
                            </p:cNvPr>
                            <p:cNvCxnSpPr>
                              <a:cxnSpLocks/>
                            </p:cNvCxnSpPr>
                            <p:nvPr/>
                          </p:nvCxnSpPr>
                          <p:spPr>
                            <a:xfrm rot="16200000">
                              <a:off x="3606259" y="5873565"/>
                              <a:ext cx="1800000" cy="0"/>
                            </a:xfrm>
                            <a:prstGeom prst="line">
                              <a:avLst/>
                            </a:prstGeom>
                            <a:ln w="38100">
                              <a:solidFill>
                                <a:schemeClr val="tx1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69" name="直線コネクタ 68">
                            <a:extLst>
                              <a:ext uri="{FF2B5EF4-FFF2-40B4-BE49-F238E27FC236}">
                                <a16:creationId xmlns:a16="http://schemas.microsoft.com/office/drawing/2014/main" id="{7C150FA3-0762-6520-625F-885138F8912D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1049718" y="1543288"/>
                            <a:ext cx="720000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67" name="直線コネクタ 66">
                          <a:extLst>
                            <a:ext uri="{FF2B5EF4-FFF2-40B4-BE49-F238E27FC236}">
                              <a16:creationId xmlns:a16="http://schemas.microsoft.com/office/drawing/2014/main" id="{92DF4A72-A725-C36D-1DB7-A8D36755E84A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 rot="16200000">
                          <a:off x="2884955" y="2411684"/>
                          <a:ext cx="72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58" name="直線コネクタ 57">
                        <a:extLst>
                          <a:ext uri="{FF2B5EF4-FFF2-40B4-BE49-F238E27FC236}">
                            <a16:creationId xmlns:a16="http://schemas.microsoft.com/office/drawing/2014/main" id="{0D358E7A-E275-F9BC-1B1E-90DB42E07442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2661918" y="689272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59" name="直線コネクタ 58">
                        <a:extLst>
                          <a:ext uri="{FF2B5EF4-FFF2-40B4-BE49-F238E27FC236}">
                            <a16:creationId xmlns:a16="http://schemas.microsoft.com/office/drawing/2014/main" id="{D59FEBF3-E920-9D0B-1209-636F781EA17D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3200953" y="1229272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0" name="直線コネクタ 59">
                        <a:extLst>
                          <a:ext uri="{FF2B5EF4-FFF2-40B4-BE49-F238E27FC236}">
                            <a16:creationId xmlns:a16="http://schemas.microsoft.com/office/drawing/2014/main" id="{20CEF725-9585-7A93-074B-12C118498112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4487461" y="4206478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1" name="直線コネクタ 60">
                        <a:extLst>
                          <a:ext uri="{FF2B5EF4-FFF2-40B4-BE49-F238E27FC236}">
                            <a16:creationId xmlns:a16="http://schemas.microsoft.com/office/drawing/2014/main" id="{9F44EC8A-EB6D-8B35-460B-7CA5CA6425BB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1967587" y="4935260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2" name="直線コネクタ 61">
                        <a:extLst>
                          <a:ext uri="{FF2B5EF4-FFF2-40B4-BE49-F238E27FC236}">
                            <a16:creationId xmlns:a16="http://schemas.microsoft.com/office/drawing/2014/main" id="{2FF01F51-1B99-2486-80F2-A888D861E8FD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2661918" y="2494747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3" name="直線コネクタ 62">
                        <a:extLst>
                          <a:ext uri="{FF2B5EF4-FFF2-40B4-BE49-F238E27FC236}">
                            <a16:creationId xmlns:a16="http://schemas.microsoft.com/office/drawing/2014/main" id="{B30F424A-BCA1-7C8D-C46A-08C595DA3939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>
                        <a:off x="2121918" y="1954747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4" name="直線コネクタ 63">
                        <a:extLst>
                          <a:ext uri="{FF2B5EF4-FFF2-40B4-BE49-F238E27FC236}">
                            <a16:creationId xmlns:a16="http://schemas.microsoft.com/office/drawing/2014/main" id="{77D985B9-6FC6-F7D3-F7BF-57A31ED9D06C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4487461" y="1414747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65" name="直線コネクタ 64">
                        <a:extLst>
                          <a:ext uri="{FF2B5EF4-FFF2-40B4-BE49-F238E27FC236}">
                            <a16:creationId xmlns:a16="http://schemas.microsoft.com/office/drawing/2014/main" id="{75188440-E27D-83F7-2E99-18AE5A997283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1967587" y="3138538"/>
                        <a:ext cx="108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55" name="直線コネクタ 54">
                      <a:extLst>
                        <a:ext uri="{FF2B5EF4-FFF2-40B4-BE49-F238E27FC236}">
                          <a16:creationId xmlns:a16="http://schemas.microsoft.com/office/drawing/2014/main" id="{3E964CD8-CF81-44F5-1DE4-3FA73544140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201918" y="1942224"/>
                      <a:ext cx="180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6" name="直線コネクタ 55">
                      <a:extLst>
                        <a:ext uri="{FF2B5EF4-FFF2-40B4-BE49-F238E27FC236}">
                          <a16:creationId xmlns:a16="http://schemas.microsoft.com/office/drawing/2014/main" id="{B96D508A-9F3E-685F-66A6-D16B5189238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2507461" y="3653951"/>
                      <a:ext cx="252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48" name="直線コネクタ 47">
                    <a:extLst>
                      <a:ext uri="{FF2B5EF4-FFF2-40B4-BE49-F238E27FC236}">
                        <a16:creationId xmlns:a16="http://schemas.microsoft.com/office/drawing/2014/main" id="{6D100A34-A434-62BB-08DF-8FB429FCE4D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819116" y="2202072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直線コネクタ 48">
                    <a:extLst>
                      <a:ext uri="{FF2B5EF4-FFF2-40B4-BE49-F238E27FC236}">
                        <a16:creationId xmlns:a16="http://schemas.microsoft.com/office/drawing/2014/main" id="{CA73E916-09A7-25AA-920F-25CFF6FDF19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225845" y="3913801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直線コネクタ 49">
                    <a:extLst>
                      <a:ext uri="{FF2B5EF4-FFF2-40B4-BE49-F238E27FC236}">
                        <a16:creationId xmlns:a16="http://schemas.microsoft.com/office/drawing/2014/main" id="{14870659-06FF-F8C9-226C-8F1BC82D643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-955496" y="4630789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直線コネクタ 50">
                    <a:extLst>
                      <a:ext uri="{FF2B5EF4-FFF2-40B4-BE49-F238E27FC236}">
                        <a16:creationId xmlns:a16="http://schemas.microsoft.com/office/drawing/2014/main" id="{66D1FD2B-7F4C-B386-A483-53AE0BE92E3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31106" y="3193802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直線コネクタ 51">
                    <a:extLst>
                      <a:ext uri="{FF2B5EF4-FFF2-40B4-BE49-F238E27FC236}">
                        <a16:creationId xmlns:a16="http://schemas.microsoft.com/office/drawing/2014/main" id="{91F72A85-5102-2852-5B83-F8DF81D386B0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819116" y="3925863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直線コネクタ 52">
                    <a:extLst>
                      <a:ext uri="{FF2B5EF4-FFF2-40B4-BE49-F238E27FC236}">
                        <a16:creationId xmlns:a16="http://schemas.microsoft.com/office/drawing/2014/main" id="{81691E3A-A17F-F7DC-5CA0-7FE0FA8D6F0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-948894" y="3203986"/>
                    <a:ext cx="108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5" name="直線コネクタ 44">
                  <a:extLst>
                    <a:ext uri="{FF2B5EF4-FFF2-40B4-BE49-F238E27FC236}">
                      <a16:creationId xmlns:a16="http://schemas.microsoft.com/office/drawing/2014/main" id="{26762F1E-C293-EF98-68CD-9FC7FC44773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2292255" y="4211457"/>
                  <a:ext cx="72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6" name="直線コネクタ 45">
                  <a:extLst>
                    <a:ext uri="{FF2B5EF4-FFF2-40B4-BE49-F238E27FC236}">
                      <a16:creationId xmlns:a16="http://schemas.microsoft.com/office/drawing/2014/main" id="{6AAC8D6A-C2E0-EB72-552A-159C1350417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-235881" y="3851457"/>
                  <a:ext cx="144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2" name="直線コネクタ 41">
                <a:extLst>
                  <a:ext uri="{FF2B5EF4-FFF2-40B4-BE49-F238E27FC236}">
                    <a16:creationId xmlns:a16="http://schemas.microsoft.com/office/drawing/2014/main" id="{EB9D0154-60F7-6913-2D8B-5C9781C58F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70759" y="5211537"/>
                <a:ext cx="216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直線コネクタ 42">
                <a:extLst>
                  <a:ext uri="{FF2B5EF4-FFF2-40B4-BE49-F238E27FC236}">
                    <a16:creationId xmlns:a16="http://schemas.microsoft.com/office/drawing/2014/main" id="{7854AA76-6DCD-8A6A-1CD7-DAD32E6820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445498" y="5211537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直線コネクタ 38">
              <a:extLst>
                <a:ext uri="{FF2B5EF4-FFF2-40B4-BE49-F238E27FC236}">
                  <a16:creationId xmlns:a16="http://schemas.microsoft.com/office/drawing/2014/main" id="{3A67C006-D044-8FA4-2247-0FD275DBF623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158388" y="5116568"/>
              <a:ext cx="108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線コネクタ 39">
              <a:extLst>
                <a:ext uri="{FF2B5EF4-FFF2-40B4-BE49-F238E27FC236}">
                  <a16:creationId xmlns:a16="http://schemas.microsoft.com/office/drawing/2014/main" id="{21660E94-C868-0D7E-1F7C-7E11E1D46C11}"/>
                </a:ext>
              </a:extLst>
            </p:cNvPr>
            <p:cNvCxnSpPr>
              <a:cxnSpLocks/>
            </p:cNvCxnSpPr>
            <p:nvPr/>
          </p:nvCxnSpPr>
          <p:spPr>
            <a:xfrm rot="16200000">
              <a:off x="1164990" y="2612223"/>
              <a:ext cx="108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47397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BDC0F318-0A20-B479-DF9A-8A127216AF35}"/>
              </a:ext>
            </a:extLst>
          </p:cNvPr>
          <p:cNvGrpSpPr/>
          <p:nvPr/>
        </p:nvGrpSpPr>
        <p:grpSpPr>
          <a:xfrm rot="16200000">
            <a:off x="1888949" y="-382597"/>
            <a:ext cx="5701538" cy="7603743"/>
            <a:chOff x="503413" y="-1011798"/>
            <a:chExt cx="5701538" cy="7603743"/>
          </a:xfrm>
        </p:grpSpPr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5544FD1E-BBE8-7158-6DDC-24667C974EC5}"/>
                </a:ext>
              </a:extLst>
            </p:cNvPr>
            <p:cNvGrpSpPr/>
            <p:nvPr/>
          </p:nvGrpSpPr>
          <p:grpSpPr>
            <a:xfrm>
              <a:off x="503413" y="-1011798"/>
              <a:ext cx="5701538" cy="7603743"/>
              <a:chOff x="716773" y="-1651878"/>
              <a:chExt cx="5701538" cy="7603743"/>
            </a:xfrm>
          </p:grpSpPr>
          <p:grpSp>
            <p:nvGrpSpPr>
              <p:cNvPr id="5" name="グループ化 4">
                <a:extLst>
                  <a:ext uri="{FF2B5EF4-FFF2-40B4-BE49-F238E27FC236}">
                    <a16:creationId xmlns:a16="http://schemas.microsoft.com/office/drawing/2014/main" id="{9A319C3B-1979-5994-574A-490AEAC09C7D}"/>
                  </a:ext>
                </a:extLst>
              </p:cNvPr>
              <p:cNvGrpSpPr/>
              <p:nvPr/>
            </p:nvGrpSpPr>
            <p:grpSpPr>
              <a:xfrm>
                <a:off x="716773" y="-1651878"/>
                <a:ext cx="5701538" cy="7603743"/>
                <a:chOff x="363760" y="-1589533"/>
                <a:chExt cx="5701538" cy="7603743"/>
              </a:xfrm>
            </p:grpSpPr>
            <p:grpSp>
              <p:nvGrpSpPr>
                <p:cNvPr id="7" name="グループ化 6">
                  <a:extLst>
                    <a:ext uri="{FF2B5EF4-FFF2-40B4-BE49-F238E27FC236}">
                      <a16:creationId xmlns:a16="http://schemas.microsoft.com/office/drawing/2014/main" id="{B8E5F7C4-9620-1772-58A4-5F4080A547BD}"/>
                    </a:ext>
                  </a:extLst>
                </p:cNvPr>
                <p:cNvGrpSpPr/>
                <p:nvPr/>
              </p:nvGrpSpPr>
              <p:grpSpPr>
                <a:xfrm>
                  <a:off x="363760" y="-1589533"/>
                  <a:ext cx="5701538" cy="7603742"/>
                  <a:chOff x="572105" y="-1849384"/>
                  <a:chExt cx="5701538" cy="7603742"/>
                </a:xfrm>
              </p:grpSpPr>
              <p:grpSp>
                <p:nvGrpSpPr>
                  <p:cNvPr id="10" name="グループ化 9">
                    <a:extLst>
                      <a:ext uri="{FF2B5EF4-FFF2-40B4-BE49-F238E27FC236}">
                        <a16:creationId xmlns:a16="http://schemas.microsoft.com/office/drawing/2014/main" id="{9BD2FBCD-2C87-4F6D-5B2F-D35797BAA7C5}"/>
                      </a:ext>
                    </a:extLst>
                  </p:cNvPr>
                  <p:cNvGrpSpPr/>
                  <p:nvPr/>
                </p:nvGrpSpPr>
                <p:grpSpPr>
                  <a:xfrm>
                    <a:off x="572105" y="-1849384"/>
                    <a:ext cx="5701538" cy="7603742"/>
                    <a:chOff x="572105" y="-1836858"/>
                    <a:chExt cx="5701538" cy="7603742"/>
                  </a:xfrm>
                </p:grpSpPr>
                <p:grpSp>
                  <p:nvGrpSpPr>
                    <p:cNvPr id="13" name="グループ化 12">
                      <a:extLst>
                        <a:ext uri="{FF2B5EF4-FFF2-40B4-BE49-F238E27FC236}">
                          <a16:creationId xmlns:a16="http://schemas.microsoft.com/office/drawing/2014/main" id="{C7B860C7-D2D6-71D1-887A-797965FFFAB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670182" y="-936855"/>
                      <a:ext cx="4599677" cy="4522325"/>
                      <a:chOff x="1713219" y="-119919"/>
                      <a:chExt cx="4599677" cy="4522325"/>
                    </a:xfrm>
                  </p:grpSpPr>
                  <p:grpSp>
                    <p:nvGrpSpPr>
                      <p:cNvPr id="17" name="グループ化 16">
                        <a:extLst>
                          <a:ext uri="{FF2B5EF4-FFF2-40B4-BE49-F238E27FC236}">
                            <a16:creationId xmlns:a16="http://schemas.microsoft.com/office/drawing/2014/main" id="{17989E64-919E-ECBB-DD50-AF83E3F0F4B0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1713219" y="-119919"/>
                        <a:ext cx="4599677" cy="4522325"/>
                        <a:chOff x="242559" y="-622839"/>
                        <a:chExt cx="4599677" cy="4522325"/>
                      </a:xfrm>
                    </p:grpSpPr>
                    <p:grpSp>
                      <p:nvGrpSpPr>
                        <p:cNvPr id="19" name="グループ化 18">
                          <a:extLst>
                            <a:ext uri="{FF2B5EF4-FFF2-40B4-BE49-F238E27FC236}">
                              <a16:creationId xmlns:a16="http://schemas.microsoft.com/office/drawing/2014/main" id="{4C25B5DF-D73F-1116-9975-9FF365103BF3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242559" y="-622839"/>
                          <a:ext cx="4599677" cy="4522325"/>
                          <a:chOff x="1148980" y="2158172"/>
                          <a:chExt cx="4599677" cy="4522325"/>
                        </a:xfrm>
                      </p:grpSpPr>
                      <p:sp>
                        <p:nvSpPr>
                          <p:cNvPr id="21" name="フローチャート: 結合子 20">
                            <a:extLst>
                              <a:ext uri="{FF2B5EF4-FFF2-40B4-BE49-F238E27FC236}">
                                <a16:creationId xmlns:a16="http://schemas.microsoft.com/office/drawing/2014/main" id="{088C0999-2637-2A3B-AB31-44F62D175EA6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456127" y="2158172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sp>
                        <p:nvSpPr>
                          <p:cNvPr id="22" name="フローチャート: 結合子 21">
                            <a:extLst>
                              <a:ext uri="{FF2B5EF4-FFF2-40B4-BE49-F238E27FC236}">
                                <a16:creationId xmlns:a16="http://schemas.microsoft.com/office/drawing/2014/main" id="{BEB77C71-8BC2-BBEB-DE6F-F7FBB93F262D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5382398" y="5411700"/>
                            <a:ext cx="366259" cy="359991"/>
                          </a:xfrm>
                          <a:prstGeom prst="flowChartConnector">
                            <a:avLst/>
                          </a:prstGeom>
                        </p:spPr>
                        <p:style>
                          <a:lnRef idx="2">
                            <a:schemeClr val="dk1">
                              <a:shade val="50000"/>
                            </a:schemeClr>
                          </a:lnRef>
                          <a:fillRef idx="1">
                            <a:schemeClr val="dk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kumimoji="1" lang="ja-JP" altLang="en-US" dirty="0"/>
                          </a:p>
                        </p:txBody>
                      </p:sp>
                      <p:cxnSp>
                        <p:nvCxnSpPr>
                          <p:cNvPr id="23" name="直線コネクタ 22">
                            <a:extLst>
                              <a:ext uri="{FF2B5EF4-FFF2-40B4-BE49-F238E27FC236}">
                                <a16:creationId xmlns:a16="http://schemas.microsoft.com/office/drawing/2014/main" id="{5EA23CE8-CCCF-6B9E-BBE6-B1FC1C2EFAD7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rot="16200000">
                            <a:off x="-291020" y="5240497"/>
                            <a:ext cx="2880000" cy="0"/>
                          </a:xfrm>
                          <a:prstGeom prst="line">
                            <a:avLst/>
                          </a:prstGeom>
                          <a:ln w="38100">
                            <a:solidFill>
                              <a:schemeClr val="tx1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20" name="直線コネクタ 19">
                          <a:extLst>
                            <a:ext uri="{FF2B5EF4-FFF2-40B4-BE49-F238E27FC236}">
                              <a16:creationId xmlns:a16="http://schemas.microsoft.com/office/drawing/2014/main" id="{3453EFDF-3F20-95BB-3D84-6E71366CF6ED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923159" y="-438205"/>
                          <a:ext cx="720000" cy="0"/>
                        </a:xfrm>
                        <a:prstGeom prst="line">
                          <a:avLst/>
                        </a:prstGeom>
                        <a:ln w="3810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18" name="直線コネクタ 17">
                        <a:extLst>
                          <a:ext uri="{FF2B5EF4-FFF2-40B4-BE49-F238E27FC236}">
                            <a16:creationId xmlns:a16="http://schemas.microsoft.com/office/drawing/2014/main" id="{67AFBCBD-7BCD-7992-A7CD-6EDA809FFD47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rot="16200000">
                        <a:off x="2393753" y="784716"/>
                        <a:ext cx="1440000" cy="0"/>
                      </a:xfrm>
                      <a:prstGeom prst="line">
                        <a:avLst/>
                      </a:prstGeom>
                      <a:ln w="381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14" name="直線コネクタ 13">
                      <a:extLst>
                        <a:ext uri="{FF2B5EF4-FFF2-40B4-BE49-F238E27FC236}">
                          <a16:creationId xmlns:a16="http://schemas.microsoft.com/office/drawing/2014/main" id="{FEEA3FF6-CD28-1ECF-7313-0BE7B41AB8D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3049031" y="687785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5" name="直線コネクタ 14">
                      <a:extLst>
                        <a:ext uri="{FF2B5EF4-FFF2-40B4-BE49-F238E27FC236}">
                          <a16:creationId xmlns:a16="http://schemas.microsoft.com/office/drawing/2014/main" id="{3B2A1051-8388-95F7-33F6-CE8A8D74148B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2530649" y="1227780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6" name="直線コネクタ 15">
                      <a:extLst>
                        <a:ext uri="{FF2B5EF4-FFF2-40B4-BE49-F238E27FC236}">
                          <a16:creationId xmlns:a16="http://schemas.microsoft.com/office/drawing/2014/main" id="{2FE13C75-10EC-6794-BC38-CCAA067CC5F3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2885326" y="3049313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直線コネクタ 32">
                      <a:extLst>
                        <a:ext uri="{FF2B5EF4-FFF2-40B4-BE49-F238E27FC236}">
                          <a16:creationId xmlns:a16="http://schemas.microsoft.com/office/drawing/2014/main" id="{BE54B2D9-303F-9397-8430-154F6DF6014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572105" y="3585469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直線コネクタ 25">
                      <a:extLst>
                        <a:ext uri="{FF2B5EF4-FFF2-40B4-BE49-F238E27FC236}">
                          <a16:creationId xmlns:a16="http://schemas.microsoft.com/office/drawing/2014/main" id="{E6870FA2-FA15-46C5-20D3-22E9A999884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5193643" y="4665470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" name="直線コネクタ 2">
                      <a:extLst>
                        <a:ext uri="{FF2B5EF4-FFF2-40B4-BE49-F238E27FC236}">
                          <a16:creationId xmlns:a16="http://schemas.microsoft.com/office/drawing/2014/main" id="{664C61D8-7671-845D-BF10-E1C35DF17C84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3066843" y="-756859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" name="直線コネクタ 23">
                      <a:extLst>
                        <a:ext uri="{FF2B5EF4-FFF2-40B4-BE49-F238E27FC236}">
                          <a16:creationId xmlns:a16="http://schemas.microsoft.com/office/drawing/2014/main" id="{9D1137A7-023F-4C9F-5210-6358D0E68D5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590186" y="687785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" name="直線コネクタ 24">
                      <a:extLst>
                        <a:ext uri="{FF2B5EF4-FFF2-40B4-BE49-F238E27FC236}">
                          <a16:creationId xmlns:a16="http://schemas.microsoft.com/office/drawing/2014/main" id="{D6E4540C-79C6-32DF-0B7E-DEFE482E5320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1130185" y="4125470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直線コネクタ 27">
                      <a:extLst>
                        <a:ext uri="{FF2B5EF4-FFF2-40B4-BE49-F238E27FC236}">
                          <a16:creationId xmlns:a16="http://schemas.microsoft.com/office/drawing/2014/main" id="{EF996486-1C6F-EA69-99E1-157C919BE4D9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5400000">
                      <a:off x="2886068" y="5226884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直線コネクタ 29">
                      <a:extLst>
                        <a:ext uri="{FF2B5EF4-FFF2-40B4-BE49-F238E27FC236}">
                          <a16:creationId xmlns:a16="http://schemas.microsoft.com/office/drawing/2014/main" id="{50BBB8F3-823C-DE1A-7145-F9F75A72948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2334792" y="4676177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直線コネクタ 35">
                      <a:extLst>
                        <a:ext uri="{FF2B5EF4-FFF2-40B4-BE49-F238E27FC236}">
                          <a16:creationId xmlns:a16="http://schemas.microsoft.com/office/drawing/2014/main" id="{39A75F07-74CC-5868-5522-C121C994A01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0800000">
                      <a:off x="4123026" y="2500298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8" name="直線コネクタ 37">
                      <a:extLst>
                        <a:ext uri="{FF2B5EF4-FFF2-40B4-BE49-F238E27FC236}">
                          <a16:creationId xmlns:a16="http://schemas.microsoft.com/office/drawing/2014/main" id="{A6B24D4A-1679-A1EF-FEB9-7EA87EEB81C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rot="16200000">
                      <a:off x="2530782" y="-1296858"/>
                      <a:ext cx="1080000" cy="0"/>
                    </a:xfrm>
                    <a:prstGeom prst="line">
                      <a:avLst/>
                    </a:prstGeom>
                    <a:ln w="3810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11" name="直線コネクタ 10">
                    <a:extLst>
                      <a:ext uri="{FF2B5EF4-FFF2-40B4-BE49-F238E27FC236}">
                        <a16:creationId xmlns:a16="http://schemas.microsoft.com/office/drawing/2014/main" id="{70A18CFE-12B2-4430-3294-C0627F72CE9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623901" y="675265"/>
                    <a:ext cx="144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" name="直線コネクタ 11">
                    <a:extLst>
                      <a:ext uri="{FF2B5EF4-FFF2-40B4-BE49-F238E27FC236}">
                        <a16:creationId xmlns:a16="http://schemas.microsoft.com/office/drawing/2014/main" id="{A9455DD1-DF8E-C46D-ABC0-871144CC36F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652103" y="3576789"/>
                    <a:ext cx="1800000" cy="0"/>
                  </a:xfrm>
                  <a:prstGeom prst="line">
                    <a:avLst/>
                  </a:prstGeom>
                  <a:ln w="381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" name="直線コネクタ 7">
                  <a:extLst>
                    <a:ext uri="{FF2B5EF4-FFF2-40B4-BE49-F238E27FC236}">
                      <a16:creationId xmlns:a16="http://schemas.microsoft.com/office/drawing/2014/main" id="{01E145B4-AAEF-F1A8-B0B2-72AFDF0FE1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4457535" y="5474210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直線コネクタ 8">
                  <a:extLst>
                    <a:ext uri="{FF2B5EF4-FFF2-40B4-BE49-F238E27FC236}">
                      <a16:creationId xmlns:a16="http://schemas.microsoft.com/office/drawing/2014/main" id="{0FC06EC5-5D13-BA14-9329-3C8B251A3E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0800000">
                  <a:off x="3196106" y="3832794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直線コネクタ 33">
                  <a:extLst>
                    <a:ext uri="{FF2B5EF4-FFF2-40B4-BE49-F238E27FC236}">
                      <a16:creationId xmlns:a16="http://schemas.microsoft.com/office/drawing/2014/main" id="{4303282F-E573-C9DC-F22F-5ADD5BA732C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921840" y="395113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直線コネクタ 36">
                  <a:extLst>
                    <a:ext uri="{FF2B5EF4-FFF2-40B4-BE49-F238E27FC236}">
                      <a16:creationId xmlns:a16="http://schemas.microsoft.com/office/drawing/2014/main" id="{B8D70171-0D0D-C8D8-A337-D49E8FD73A8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>
                  <a:off x="4445298" y="2212796"/>
                  <a:ext cx="1080000" cy="0"/>
                </a:xfrm>
                <a:prstGeom prst="line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6" name="直線コネクタ 5">
                <a:extLst>
                  <a:ext uri="{FF2B5EF4-FFF2-40B4-BE49-F238E27FC236}">
                    <a16:creationId xmlns:a16="http://schemas.microsoft.com/office/drawing/2014/main" id="{30D80DC0-2A54-8FB6-849B-386094D80349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3030737" y="4310451"/>
                <a:ext cx="108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>
                <a:extLst>
                  <a:ext uri="{FF2B5EF4-FFF2-40B4-BE49-F238E27FC236}">
                    <a16:creationId xmlns:a16="http://schemas.microsoft.com/office/drawing/2014/main" id="{E49BC508-46B4-AABF-0731-2723EBB057A7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4269117" y="3770451"/>
                <a:ext cx="21600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1" name="直線コネクタ 30">
              <a:extLst>
                <a:ext uri="{FF2B5EF4-FFF2-40B4-BE49-F238E27FC236}">
                  <a16:creationId xmlns:a16="http://schemas.microsoft.com/office/drawing/2014/main" id="{B3658940-3DD2-7219-4FF0-A61DA6D44DFB}"/>
                </a:ext>
              </a:extLst>
            </p:cNvPr>
            <p:cNvCxnSpPr>
              <a:cxnSpLocks/>
            </p:cNvCxnSpPr>
            <p:nvPr/>
          </p:nvCxnSpPr>
          <p:spPr>
            <a:xfrm>
              <a:off x="3346099" y="5490531"/>
              <a:ext cx="180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" name="直線コネクタ 1">
              <a:extLst>
                <a:ext uri="{FF2B5EF4-FFF2-40B4-BE49-F238E27FC236}">
                  <a16:creationId xmlns:a16="http://schemas.microsoft.com/office/drawing/2014/main" id="{7F9D6134-A348-6351-FF8D-F7B8CEE1CD81}"/>
                </a:ext>
              </a:extLst>
            </p:cNvPr>
            <p:cNvCxnSpPr>
              <a:cxnSpLocks/>
            </p:cNvCxnSpPr>
            <p:nvPr/>
          </p:nvCxnSpPr>
          <p:spPr>
            <a:xfrm>
              <a:off x="5123522" y="3321728"/>
              <a:ext cx="7200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24531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0</Words>
  <Application>Microsoft Office PowerPoint</Application>
  <PresentationFormat>A4 210 x 297 mm</PresentationFormat>
  <Paragraphs>0</Paragraphs>
  <Slides>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2</vt:i4>
      </vt:variant>
      <vt:variant>
        <vt:lpstr>スライド タイトル</vt:lpstr>
      </vt:variant>
      <vt:variant>
        <vt:i4>9</vt:i4>
      </vt:variant>
    </vt:vector>
  </HeadingPairs>
  <TitlesOfParts>
    <vt:vector size="11" baseType="lpstr">
      <vt:lpstr>Office テーマ</vt:lpstr>
      <vt:lpstr>Office テーマ</vt:lpstr>
      <vt:lpstr>Step5　曲がり角８課題 A４サイズ・８課題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舘下智子</dc:creator>
  <cp:lastModifiedBy>舘下智子</cp:lastModifiedBy>
  <cp:revision>4</cp:revision>
  <dcterms:created xsi:type="dcterms:W3CDTF">2022-09-04T03:42:37Z</dcterms:created>
  <dcterms:modified xsi:type="dcterms:W3CDTF">2023-04-16T08:54:13Z</dcterms:modified>
</cp:coreProperties>
</file>