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72" r:id="rId2"/>
  </p:sldMasterIdLst>
  <p:sldIdLst>
    <p:sldId id="260" r:id="rId3"/>
    <p:sldId id="256" r:id="rId4"/>
    <p:sldId id="257" r:id="rId5"/>
    <p:sldId id="258" r:id="rId6"/>
    <p:sldId id="259" r:id="rId7"/>
  </p:sldIdLst>
  <p:sldSz cx="10691813" cy="7559675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94042-8DA5-489B-B974-165E3E1E3AB6}" v="8" dt="2023-04-16T08:42:56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80" y="21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智子" userId="78dc71e0-788d-461a-8391-66dcf2dd92e9" providerId="ADAL" clId="{6B64A0AF-3FC4-4030-8509-DB06D7C72B7C}"/>
    <pc:docChg chg="undo custSel modSld">
      <pc:chgData name="舘下智子" userId="78dc71e0-788d-461a-8391-66dcf2dd92e9" providerId="ADAL" clId="{6B64A0AF-3FC4-4030-8509-DB06D7C72B7C}" dt="2022-12-18T06:19:50.924" v="5" actId="1076"/>
      <pc:docMkLst>
        <pc:docMk/>
      </pc:docMkLst>
      <pc:sldChg chg="modSp mod">
        <pc:chgData name="舘下智子" userId="78dc71e0-788d-461a-8391-66dcf2dd92e9" providerId="ADAL" clId="{6B64A0AF-3FC4-4030-8509-DB06D7C72B7C}" dt="2022-12-18T06:19:50.924" v="5" actId="1076"/>
        <pc:sldMkLst>
          <pc:docMk/>
          <pc:sldMk cId="3805297587" sldId="256"/>
        </pc:sldMkLst>
        <pc:spChg chg="mod">
          <ac:chgData name="舘下智子" userId="78dc71e0-788d-461a-8391-66dcf2dd92e9" providerId="ADAL" clId="{6B64A0AF-3FC4-4030-8509-DB06D7C72B7C}" dt="2022-12-18T06:19:50.924" v="5" actId="1076"/>
          <ac:spMkLst>
            <pc:docMk/>
            <pc:sldMk cId="3805297587" sldId="256"/>
            <ac:spMk id="56" creationId="{32CB10DB-B913-6A29-A372-F5DB2CC35C3B}"/>
          </ac:spMkLst>
        </pc:spChg>
        <pc:cxnChg chg="mod">
          <ac:chgData name="舘下智子" userId="78dc71e0-788d-461a-8391-66dcf2dd92e9" providerId="ADAL" clId="{6B64A0AF-3FC4-4030-8509-DB06D7C72B7C}" dt="2022-12-18T06:19:44.828" v="2" actId="1076"/>
          <ac:cxnSpMkLst>
            <pc:docMk/>
            <pc:sldMk cId="3805297587" sldId="256"/>
            <ac:cxnSpMk id="58" creationId="{42E507D6-ACC9-0FC6-83F0-54E1AAB80D57}"/>
          </ac:cxnSpMkLst>
        </pc:cxnChg>
      </pc:sldChg>
    </pc:docChg>
  </pc:docChgLst>
  <pc:docChgLst>
    <pc:chgData name="舘下　智子" userId="S::ptfr5-tateshita-tomoko@iwate-ed.jp::f682f544-a4cb-4fb0-b611-37fc4d7d5a06" providerId="AD" clId="Web-{10494042-8DA5-489B-B974-165E3E1E3AB6}"/>
    <pc:docChg chg="addSld modSld sldOrd addMainMaster">
      <pc:chgData name="舘下　智子" userId="S::ptfr5-tateshita-tomoko@iwate-ed.jp::f682f544-a4cb-4fb0-b611-37fc4d7d5a06" providerId="AD" clId="Web-{10494042-8DA5-489B-B974-165E3E1E3AB6}" dt="2023-04-16T08:42:56.873" v="7" actId="20577"/>
      <pc:docMkLst>
        <pc:docMk/>
      </pc:docMkLst>
      <pc:sldChg chg="modSp add ord">
        <pc:chgData name="舘下　智子" userId="S::ptfr5-tateshita-tomoko@iwate-ed.jp::f682f544-a4cb-4fb0-b611-37fc4d7d5a06" providerId="AD" clId="Web-{10494042-8DA5-489B-B974-165E3E1E3AB6}" dt="2023-04-16T08:42:56.873" v="7" actId="20577"/>
        <pc:sldMkLst>
          <pc:docMk/>
          <pc:sldMk cId="2095135018" sldId="260"/>
        </pc:sldMkLst>
        <pc:spChg chg="mod">
          <ac:chgData name="舘下　智子" userId="S::ptfr5-tateshita-tomoko@iwate-ed.jp::f682f544-a4cb-4fb0-b611-37fc4d7d5a06" providerId="AD" clId="Web-{10494042-8DA5-489B-B974-165E3E1E3AB6}" dt="2023-04-16T08:42:56.873" v="7" actId="20577"/>
          <ac:spMkLst>
            <pc:docMk/>
            <pc:sldMk cId="2095135018" sldId="260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10494042-8DA5-489B-B974-165E3E1E3AB6}" dt="2023-04-16T08:40:11.088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10494042-8DA5-489B-B974-165E3E1E3AB6}" dt="2023-04-16T08:40:11.088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  <pc:docChgLst>
    <pc:chgData name="舘下智子" userId="78dc71e0-788d-461a-8391-66dcf2dd92e9" providerId="ADAL" clId="{611F0F54-1F4A-4162-A654-36EFA44AE8AC}"/>
    <pc:docChg chg="undo custSel modSld">
      <pc:chgData name="舘下智子" userId="78dc71e0-788d-461a-8391-66dcf2dd92e9" providerId="ADAL" clId="{611F0F54-1F4A-4162-A654-36EFA44AE8AC}" dt="2022-09-23T03:16:35.427" v="13" actId="1076"/>
      <pc:docMkLst>
        <pc:docMk/>
      </pc:docMkLst>
      <pc:sldChg chg="modSp mod">
        <pc:chgData name="舘下智子" userId="78dc71e0-788d-461a-8391-66dcf2dd92e9" providerId="ADAL" clId="{611F0F54-1F4A-4162-A654-36EFA44AE8AC}" dt="2022-09-23T03:16:35.427" v="13" actId="1076"/>
        <pc:sldMkLst>
          <pc:docMk/>
          <pc:sldMk cId="3805297587" sldId="256"/>
        </pc:sldMkLst>
        <pc:grpChg chg="mod">
          <ac:chgData name="舘下智子" userId="78dc71e0-788d-461a-8391-66dcf2dd92e9" providerId="ADAL" clId="{611F0F54-1F4A-4162-A654-36EFA44AE8AC}" dt="2022-09-23T03:16:34.917" v="12" actId="1076"/>
          <ac:grpSpMkLst>
            <pc:docMk/>
            <pc:sldMk cId="3805297587" sldId="256"/>
            <ac:grpSpMk id="48" creationId="{8511C9FB-474B-F857-7D78-E422C4BE237F}"/>
          </ac:grpSpMkLst>
        </pc:grpChg>
        <pc:grpChg chg="mod">
          <ac:chgData name="舘下智子" userId="78dc71e0-788d-461a-8391-66dcf2dd92e9" providerId="ADAL" clId="{611F0F54-1F4A-4162-A654-36EFA44AE8AC}" dt="2022-09-23T03:16:35.427" v="13" actId="1076"/>
          <ac:grpSpMkLst>
            <pc:docMk/>
            <pc:sldMk cId="3805297587" sldId="256"/>
            <ac:grpSpMk id="59" creationId="{271ECDA0-D187-9AF2-9FDC-BF05BE1B8F77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5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9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779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8"/>
            <a:ext cx="9088041" cy="2631886"/>
          </a:xfrm>
        </p:spPr>
        <p:txBody>
          <a:bodyPr anchor="b"/>
          <a:lstStyle>
            <a:lvl1pPr algn="ctr">
              <a:defRPr sz="65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2638"/>
            </a:lvl1pPr>
            <a:lvl2pPr marL="502358" indent="0" algn="ctr">
              <a:buNone/>
              <a:defRPr sz="2198"/>
            </a:lvl2pPr>
            <a:lvl3pPr marL="1004714" indent="0" algn="ctr">
              <a:buNone/>
              <a:defRPr sz="1977"/>
            </a:lvl3pPr>
            <a:lvl4pPr marL="1507072" indent="0" algn="ctr">
              <a:buNone/>
              <a:defRPr sz="1758"/>
            </a:lvl4pPr>
            <a:lvl5pPr marL="2009430" indent="0" algn="ctr">
              <a:buNone/>
              <a:defRPr sz="1758"/>
            </a:lvl5pPr>
            <a:lvl6pPr marL="2511787" indent="0" algn="ctr">
              <a:buNone/>
              <a:defRPr sz="1758"/>
            </a:lvl6pPr>
            <a:lvl7pPr marL="3014145" indent="0" algn="ctr">
              <a:buNone/>
              <a:defRPr sz="1758"/>
            </a:lvl7pPr>
            <a:lvl8pPr marL="3516503" indent="0" algn="ctr">
              <a:buNone/>
              <a:defRPr sz="1758"/>
            </a:lvl8pPr>
            <a:lvl9pPr marL="4018859" indent="0" algn="ctr">
              <a:buNone/>
              <a:defRPr sz="175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1"/>
            <a:ext cx="9221689" cy="3144614"/>
          </a:xfrm>
        </p:spPr>
        <p:txBody>
          <a:bodyPr anchor="b"/>
          <a:lstStyle>
            <a:lvl1pPr>
              <a:defRPr sz="65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6"/>
            <a:ext cx="9221689" cy="1653678"/>
          </a:xfrm>
        </p:spPr>
        <p:txBody>
          <a:bodyPr/>
          <a:lstStyle>
            <a:lvl1pPr marL="0" indent="0">
              <a:buNone/>
              <a:defRPr sz="2638">
                <a:solidFill>
                  <a:schemeClr val="tx1"/>
                </a:solidFill>
              </a:defRPr>
            </a:lvl1pPr>
            <a:lvl2pPr marL="502358" indent="0">
              <a:buNone/>
              <a:defRPr sz="2198">
                <a:solidFill>
                  <a:schemeClr val="tx1">
                    <a:tint val="75000"/>
                  </a:schemeClr>
                </a:solidFill>
              </a:defRPr>
            </a:lvl2pPr>
            <a:lvl3pPr marL="1004714" indent="0">
              <a:buNone/>
              <a:defRPr sz="1977">
                <a:solidFill>
                  <a:schemeClr val="tx1">
                    <a:tint val="75000"/>
                  </a:schemeClr>
                </a:solidFill>
              </a:defRPr>
            </a:lvl3pPr>
            <a:lvl4pPr marL="1507072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4pPr>
            <a:lvl5pPr marL="200943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5pPr>
            <a:lvl6pPr marL="2511787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6pPr>
            <a:lvl7pPr marL="3014145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7pPr>
            <a:lvl8pPr marL="3516503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8pPr>
            <a:lvl9pPr marL="4018859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0"/>
            <a:ext cx="4523137" cy="908211"/>
          </a:xfrm>
        </p:spPr>
        <p:txBody>
          <a:bodyPr anchor="b"/>
          <a:lstStyle>
            <a:lvl1pPr marL="0" indent="0">
              <a:buNone/>
              <a:defRPr sz="2638" b="1"/>
            </a:lvl1pPr>
            <a:lvl2pPr marL="502358" indent="0">
              <a:buNone/>
              <a:defRPr sz="2198" b="1"/>
            </a:lvl2pPr>
            <a:lvl3pPr marL="1004714" indent="0">
              <a:buNone/>
              <a:defRPr sz="1977" b="1"/>
            </a:lvl3pPr>
            <a:lvl4pPr marL="1507072" indent="0">
              <a:buNone/>
              <a:defRPr sz="1758" b="1"/>
            </a:lvl4pPr>
            <a:lvl5pPr marL="2009430" indent="0">
              <a:buNone/>
              <a:defRPr sz="1758" b="1"/>
            </a:lvl5pPr>
            <a:lvl6pPr marL="2511787" indent="0">
              <a:buNone/>
              <a:defRPr sz="1758" b="1"/>
            </a:lvl6pPr>
            <a:lvl7pPr marL="3014145" indent="0">
              <a:buNone/>
              <a:defRPr sz="1758" b="1"/>
            </a:lvl7pPr>
            <a:lvl8pPr marL="3516503" indent="0">
              <a:buNone/>
              <a:defRPr sz="1758" b="1"/>
            </a:lvl8pPr>
            <a:lvl9pPr marL="4018859" indent="0">
              <a:buNone/>
              <a:defRPr sz="1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2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0"/>
            <a:ext cx="4545414" cy="908211"/>
          </a:xfrm>
        </p:spPr>
        <p:txBody>
          <a:bodyPr anchor="b"/>
          <a:lstStyle>
            <a:lvl1pPr marL="0" indent="0">
              <a:buNone/>
              <a:defRPr sz="2638" b="1"/>
            </a:lvl1pPr>
            <a:lvl2pPr marL="502358" indent="0">
              <a:buNone/>
              <a:defRPr sz="2198" b="1"/>
            </a:lvl2pPr>
            <a:lvl3pPr marL="1004714" indent="0">
              <a:buNone/>
              <a:defRPr sz="1977" b="1"/>
            </a:lvl3pPr>
            <a:lvl4pPr marL="1507072" indent="0">
              <a:buNone/>
              <a:defRPr sz="1758" b="1"/>
            </a:lvl4pPr>
            <a:lvl5pPr marL="2009430" indent="0">
              <a:buNone/>
              <a:defRPr sz="1758" b="1"/>
            </a:lvl5pPr>
            <a:lvl6pPr marL="2511787" indent="0">
              <a:buNone/>
              <a:defRPr sz="1758" b="1"/>
            </a:lvl6pPr>
            <a:lvl7pPr marL="3014145" indent="0">
              <a:buNone/>
              <a:defRPr sz="1758" b="1"/>
            </a:lvl7pPr>
            <a:lvl8pPr marL="3516503" indent="0">
              <a:buNone/>
              <a:defRPr sz="1758" b="1"/>
            </a:lvl8pPr>
            <a:lvl9pPr marL="4018859" indent="0">
              <a:buNone/>
              <a:defRPr sz="1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35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5"/>
            <a:ext cx="5412730" cy="5372270"/>
          </a:xfrm>
        </p:spPr>
        <p:txBody>
          <a:bodyPr/>
          <a:lstStyle>
            <a:lvl1pPr>
              <a:defRPr sz="3516"/>
            </a:lvl1pPr>
            <a:lvl2pPr>
              <a:defRPr sz="3076"/>
            </a:lvl2pPr>
            <a:lvl3pPr>
              <a:defRPr sz="2638"/>
            </a:lvl3pPr>
            <a:lvl4pPr>
              <a:defRPr sz="2198"/>
            </a:lvl4pPr>
            <a:lvl5pPr>
              <a:defRPr sz="2198"/>
            </a:lvl5pPr>
            <a:lvl6pPr>
              <a:defRPr sz="2198"/>
            </a:lvl6pPr>
            <a:lvl7pPr>
              <a:defRPr sz="2198"/>
            </a:lvl7pPr>
            <a:lvl8pPr>
              <a:defRPr sz="2198"/>
            </a:lvl8pPr>
            <a:lvl9pPr>
              <a:defRPr sz="21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758"/>
            </a:lvl1pPr>
            <a:lvl2pPr marL="502358" indent="0">
              <a:buNone/>
              <a:defRPr sz="1539"/>
            </a:lvl2pPr>
            <a:lvl3pPr marL="1004714" indent="0">
              <a:buNone/>
              <a:defRPr sz="1318"/>
            </a:lvl3pPr>
            <a:lvl4pPr marL="1507072" indent="0">
              <a:buNone/>
              <a:defRPr sz="1099"/>
            </a:lvl4pPr>
            <a:lvl5pPr marL="2009430" indent="0">
              <a:buNone/>
              <a:defRPr sz="1099"/>
            </a:lvl5pPr>
            <a:lvl6pPr marL="2511787" indent="0">
              <a:buNone/>
              <a:defRPr sz="1099"/>
            </a:lvl6pPr>
            <a:lvl7pPr marL="3014145" indent="0">
              <a:buNone/>
              <a:defRPr sz="1099"/>
            </a:lvl7pPr>
            <a:lvl8pPr marL="3516503" indent="0">
              <a:buNone/>
              <a:defRPr sz="1099"/>
            </a:lvl8pPr>
            <a:lvl9pPr marL="4018859" indent="0">
              <a:buNone/>
              <a:defRPr sz="10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052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35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5"/>
            <a:ext cx="5412730" cy="5372270"/>
          </a:xfrm>
        </p:spPr>
        <p:txBody>
          <a:bodyPr anchor="t"/>
          <a:lstStyle>
            <a:lvl1pPr marL="0" indent="0">
              <a:buNone/>
              <a:defRPr sz="3516"/>
            </a:lvl1pPr>
            <a:lvl2pPr marL="502358" indent="0">
              <a:buNone/>
              <a:defRPr sz="3076"/>
            </a:lvl2pPr>
            <a:lvl3pPr marL="1004714" indent="0">
              <a:buNone/>
              <a:defRPr sz="2638"/>
            </a:lvl3pPr>
            <a:lvl4pPr marL="1507072" indent="0">
              <a:buNone/>
              <a:defRPr sz="2198"/>
            </a:lvl4pPr>
            <a:lvl5pPr marL="2009430" indent="0">
              <a:buNone/>
              <a:defRPr sz="2198"/>
            </a:lvl5pPr>
            <a:lvl6pPr marL="2511787" indent="0">
              <a:buNone/>
              <a:defRPr sz="2198"/>
            </a:lvl6pPr>
            <a:lvl7pPr marL="3014145" indent="0">
              <a:buNone/>
              <a:defRPr sz="2198"/>
            </a:lvl7pPr>
            <a:lvl8pPr marL="3516503" indent="0">
              <a:buNone/>
              <a:defRPr sz="2198"/>
            </a:lvl8pPr>
            <a:lvl9pPr marL="4018859" indent="0">
              <a:buNone/>
              <a:defRPr sz="219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758"/>
            </a:lvl1pPr>
            <a:lvl2pPr marL="502358" indent="0">
              <a:buNone/>
              <a:defRPr sz="1539"/>
            </a:lvl2pPr>
            <a:lvl3pPr marL="1004714" indent="0">
              <a:buNone/>
              <a:defRPr sz="1318"/>
            </a:lvl3pPr>
            <a:lvl4pPr marL="1507072" indent="0">
              <a:buNone/>
              <a:defRPr sz="1099"/>
            </a:lvl4pPr>
            <a:lvl5pPr marL="2009430" indent="0">
              <a:buNone/>
              <a:defRPr sz="1099"/>
            </a:lvl5pPr>
            <a:lvl6pPr marL="2511787" indent="0">
              <a:buNone/>
              <a:defRPr sz="1099"/>
            </a:lvl6pPr>
            <a:lvl7pPr marL="3014145" indent="0">
              <a:buNone/>
              <a:defRPr sz="1099"/>
            </a:lvl7pPr>
            <a:lvl8pPr marL="3516503" indent="0">
              <a:buNone/>
              <a:defRPr sz="1099"/>
            </a:lvl8pPr>
            <a:lvl9pPr marL="4018859" indent="0">
              <a:buNone/>
              <a:defRPr sz="10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70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9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85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53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07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78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CDAE-0EA6-4D4E-81E3-C633AFF7DCF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8296C-5EF3-41CA-944A-F7258A4A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62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4714" rtl="0" eaLnBrk="1" latinLnBrk="0" hangingPunct="1">
        <a:lnSpc>
          <a:spcPct val="90000"/>
        </a:lnSpc>
        <a:spcBef>
          <a:spcPct val="0"/>
        </a:spcBef>
        <a:buNone/>
        <a:defRPr kumimoji="1" sz="48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178" indent="-251178" algn="l" defTabSz="1004714" rtl="0" eaLnBrk="1" latinLnBrk="0" hangingPunct="1">
        <a:lnSpc>
          <a:spcPct val="90000"/>
        </a:lnSpc>
        <a:spcBef>
          <a:spcPts val="1099"/>
        </a:spcBef>
        <a:buFont typeface="Arial" panose="020B0604020202020204" pitchFamily="34" charset="0"/>
        <a:buChar char="•"/>
        <a:defRPr kumimoji="1"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536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2638" kern="1200">
          <a:solidFill>
            <a:schemeClr val="tx1"/>
          </a:solidFill>
          <a:latin typeface="+mn-lt"/>
          <a:ea typeface="+mn-ea"/>
          <a:cs typeface="+mn-cs"/>
        </a:defRPr>
      </a:lvl2pPr>
      <a:lvl3pPr marL="1255894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2198" kern="1200">
          <a:solidFill>
            <a:schemeClr val="tx1"/>
          </a:solidFill>
          <a:latin typeface="+mn-lt"/>
          <a:ea typeface="+mn-ea"/>
          <a:cs typeface="+mn-cs"/>
        </a:defRPr>
      </a:lvl3pPr>
      <a:lvl4pPr marL="1758251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60609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967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5323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7681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70039" indent="-251178" algn="l" defTabSz="100471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358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714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7072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9430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1787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4145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6503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8859" algn="l" defTabSz="1004714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Step2</a:t>
            </a:r>
            <a:r>
              <a:rPr kumimoji="1" lang="ja-JP" altLang="en-US"/>
              <a:t>　曲がり角２課題</a:t>
            </a:r>
            <a:br>
              <a:rPr kumimoji="1" lang="en-US" altLang="ja-JP" dirty="0"/>
            </a:br>
            <a:r>
              <a:rPr kumimoji="1" lang="en-US" altLang="ja-JP" dirty="0"/>
              <a:t>A</a:t>
            </a:r>
            <a:r>
              <a:rPr kumimoji="1" lang="ja-JP" altLang="en-US"/>
              <a:t>５サイズ</a:t>
            </a:r>
            <a:r>
              <a:rPr lang="ja-JP" altLang="en-US"/>
              <a:t>・８課題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950">
                <a:ea typeface="游ゴシック"/>
              </a:rPr>
              <a:t>袋小路</a:t>
            </a:r>
            <a:r>
              <a:rPr lang="en-US" altLang="ja-JP" sz="3950" dirty="0">
                <a:ea typeface="游ゴシック"/>
              </a:rPr>
              <a:t>1.5cm </a:t>
            </a:r>
            <a:r>
              <a:rPr lang="ja-JP" altLang="en-US" sz="3950">
                <a:ea typeface="游ゴシック"/>
              </a:rPr>
              <a:t>：２Lー</a:t>
            </a:r>
            <a:r>
              <a:rPr lang="en-US" altLang="ja-JP" sz="3950" dirty="0">
                <a:ea typeface="游ゴシック"/>
              </a:rPr>
              <a:t>1〜</a:t>
            </a:r>
            <a:r>
              <a:rPr lang="ja-JP" altLang="en-US" sz="3950">
                <a:ea typeface="游ゴシック"/>
              </a:rPr>
              <a:t> ２Lー８</a:t>
            </a:r>
            <a:endParaRPr lang="en-US" altLang="ja-JP" sz="3950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513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8511C9FB-474B-F857-7D78-E422C4BE237F}"/>
              </a:ext>
            </a:extLst>
          </p:cNvPr>
          <p:cNvGrpSpPr/>
          <p:nvPr/>
        </p:nvGrpSpPr>
        <p:grpSpPr>
          <a:xfrm rot="5400000">
            <a:off x="-602639" y="1840080"/>
            <a:ext cx="6117187" cy="4088950"/>
            <a:chOff x="1601202" y="155439"/>
            <a:chExt cx="5922072" cy="3958528"/>
          </a:xfrm>
        </p:grpSpPr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28E7373C-E619-EDF1-6054-F03782CB062A}"/>
                </a:ext>
              </a:extLst>
            </p:cNvPr>
            <p:cNvGrpSpPr/>
            <p:nvPr/>
          </p:nvGrpSpPr>
          <p:grpSpPr>
            <a:xfrm>
              <a:off x="1601202" y="155439"/>
              <a:ext cx="4668478" cy="2518529"/>
              <a:chOff x="1644239" y="972375"/>
              <a:chExt cx="4668478" cy="2518529"/>
            </a:xfrm>
          </p:grpSpPr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BA599753-2FF0-E2C2-877B-8F241398E570}"/>
                  </a:ext>
                </a:extLst>
              </p:cNvPr>
              <p:cNvGrpSpPr/>
              <p:nvPr/>
            </p:nvGrpSpPr>
            <p:grpSpPr>
              <a:xfrm>
                <a:off x="1644239" y="972375"/>
                <a:ext cx="4668478" cy="2518529"/>
                <a:chOff x="173579" y="469455"/>
                <a:chExt cx="4668478" cy="2518529"/>
              </a:xfrm>
            </p:grpSpPr>
            <p:grpSp>
              <p:nvGrpSpPr>
                <p:cNvPr id="54" name="グループ化 53">
                  <a:extLst>
                    <a:ext uri="{FF2B5EF4-FFF2-40B4-BE49-F238E27FC236}">
                      <a16:creationId xmlns:a16="http://schemas.microsoft.com/office/drawing/2014/main" id="{8E89E53D-1EFB-BD4D-3F59-5582DD6E691D}"/>
                    </a:ext>
                  </a:extLst>
                </p:cNvPr>
                <p:cNvGrpSpPr/>
                <p:nvPr/>
              </p:nvGrpSpPr>
              <p:grpSpPr>
                <a:xfrm>
                  <a:off x="173579" y="469455"/>
                  <a:ext cx="4668478" cy="2518529"/>
                  <a:chOff x="1080000" y="3250466"/>
                  <a:chExt cx="4668478" cy="2518529"/>
                </a:xfrm>
              </p:grpSpPr>
              <p:sp>
                <p:nvSpPr>
                  <p:cNvPr id="56" name="フローチャート: 結合子 55">
                    <a:extLst>
                      <a:ext uri="{FF2B5EF4-FFF2-40B4-BE49-F238E27FC236}">
                        <a16:creationId xmlns:a16="http://schemas.microsoft.com/office/drawing/2014/main" id="{32CB10DB-B913-6A29-A372-F5DB2CC35C3B}"/>
                      </a:ext>
                    </a:extLst>
                  </p:cNvPr>
                  <p:cNvSpPr/>
                  <p:nvPr/>
                </p:nvSpPr>
                <p:spPr>
                  <a:xfrm>
                    <a:off x="1080000" y="3323641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7" name="フローチャート: 結合子 56">
                    <a:extLst>
                      <a:ext uri="{FF2B5EF4-FFF2-40B4-BE49-F238E27FC236}">
                        <a16:creationId xmlns:a16="http://schemas.microsoft.com/office/drawing/2014/main" id="{03B2FEF9-8E2F-BDBA-B9E2-A29FC606C458}"/>
                      </a:ext>
                    </a:extLst>
                  </p:cNvPr>
                  <p:cNvSpPr/>
                  <p:nvPr/>
                </p:nvSpPr>
                <p:spPr>
                  <a:xfrm>
                    <a:off x="5382219" y="3250466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58" name="直線コネクタ 57">
                    <a:extLst>
                      <a:ext uri="{FF2B5EF4-FFF2-40B4-BE49-F238E27FC236}">
                        <a16:creationId xmlns:a16="http://schemas.microsoft.com/office/drawing/2014/main" id="{42E507D6-ACC9-0FC6-83F0-54E1AAB80D5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217577" y="4723443"/>
                    <a:ext cx="2091104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BB11AB14-7674-A0D6-2B44-B540FC8AEC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30536BC4-D205-B3C6-5B2E-A01F7667AFD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8A4D480-CAC3-8F81-12ED-B051EA8A00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330" y="3393967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8039A132-B692-A327-FB58-AE84BD39C20F}"/>
                </a:ext>
              </a:extLst>
            </p:cNvPr>
            <p:cNvCxnSpPr>
              <a:cxnSpLocks/>
            </p:cNvCxnSpPr>
            <p:nvPr/>
          </p:nvCxnSpPr>
          <p:spPr>
            <a:xfrm>
              <a:off x="6083274" y="2673967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271ECDA0-D187-9AF2-9FDC-BF05BE1B8F77}"/>
              </a:ext>
            </a:extLst>
          </p:cNvPr>
          <p:cNvGrpSpPr/>
          <p:nvPr/>
        </p:nvGrpSpPr>
        <p:grpSpPr>
          <a:xfrm rot="5400000">
            <a:off x="5102819" y="1282946"/>
            <a:ext cx="5925349" cy="5019696"/>
            <a:chOff x="1601202" y="153977"/>
            <a:chExt cx="5925349" cy="5019696"/>
          </a:xfrm>
        </p:grpSpPr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5AD3D8F6-7578-B659-E1A5-6CDD99CDC820}"/>
                </a:ext>
              </a:extLst>
            </p:cNvPr>
            <p:cNvGrpSpPr/>
            <p:nvPr/>
          </p:nvGrpSpPr>
          <p:grpSpPr>
            <a:xfrm>
              <a:off x="1601202" y="153977"/>
              <a:ext cx="4662072" cy="5019696"/>
              <a:chOff x="1644239" y="970913"/>
              <a:chExt cx="4662072" cy="5019696"/>
            </a:xfrm>
          </p:grpSpPr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D4E13DA6-71CD-2CBE-F071-0BCBE29C3212}"/>
                  </a:ext>
                </a:extLst>
              </p:cNvPr>
              <p:cNvGrpSpPr/>
              <p:nvPr/>
            </p:nvGrpSpPr>
            <p:grpSpPr>
              <a:xfrm>
                <a:off x="1644239" y="970913"/>
                <a:ext cx="4662072" cy="5019696"/>
                <a:chOff x="173579" y="467993"/>
                <a:chExt cx="4662072" cy="5019696"/>
              </a:xfrm>
            </p:grpSpPr>
            <p:grpSp>
              <p:nvGrpSpPr>
                <p:cNvPr id="65" name="グループ化 64">
                  <a:extLst>
                    <a:ext uri="{FF2B5EF4-FFF2-40B4-BE49-F238E27FC236}">
                      <a16:creationId xmlns:a16="http://schemas.microsoft.com/office/drawing/2014/main" id="{2F93FB7F-47F3-38F6-A876-307443E7D824}"/>
                    </a:ext>
                  </a:extLst>
                </p:cNvPr>
                <p:cNvGrpSpPr/>
                <p:nvPr/>
              </p:nvGrpSpPr>
              <p:grpSpPr>
                <a:xfrm>
                  <a:off x="173579" y="467993"/>
                  <a:ext cx="4662072" cy="5019696"/>
                  <a:chOff x="1080000" y="3249004"/>
                  <a:chExt cx="4662072" cy="5019696"/>
                </a:xfrm>
              </p:grpSpPr>
              <p:sp>
                <p:nvSpPr>
                  <p:cNvPr id="67" name="フローチャート: 結合子 66">
                    <a:extLst>
                      <a:ext uri="{FF2B5EF4-FFF2-40B4-BE49-F238E27FC236}">
                        <a16:creationId xmlns:a16="http://schemas.microsoft.com/office/drawing/2014/main" id="{D21F51B6-3812-27B3-0DD6-557D01E1D1B6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68" name="フローチャート: 結合子 67">
                    <a:extLst>
                      <a:ext uri="{FF2B5EF4-FFF2-40B4-BE49-F238E27FC236}">
                        <a16:creationId xmlns:a16="http://schemas.microsoft.com/office/drawing/2014/main" id="{C9110851-C31D-658B-90A6-80AF80722AFE}"/>
                      </a:ext>
                    </a:extLst>
                  </p:cNvPr>
                  <p:cNvSpPr/>
                  <p:nvPr/>
                </p:nvSpPr>
                <p:spPr>
                  <a:xfrm>
                    <a:off x="5375813" y="7908709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0FD4FE15-F6B6-D482-24F3-16DAA9926E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" name="直線コネクタ 65">
                  <a:extLst>
                    <a:ext uri="{FF2B5EF4-FFF2-40B4-BE49-F238E27FC236}">
                      <a16:creationId xmlns:a16="http://schemas.microsoft.com/office/drawing/2014/main" id="{F90979DF-F527-A0CA-FCAB-FAC2BE6E9F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51CB787C-F344-4178-F341-61C632A6059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2" y="4550618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4DCB4B0-524B-ACC5-0502-B8E069073C6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330" y="3393705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9F0D55FE-5A0A-32CC-A559-1837E9471BD4}"/>
                </a:ext>
              </a:extLst>
            </p:cNvPr>
            <p:cNvCxnSpPr>
              <a:cxnSpLocks/>
            </p:cNvCxnSpPr>
            <p:nvPr/>
          </p:nvCxnSpPr>
          <p:spPr>
            <a:xfrm>
              <a:off x="6086551" y="2673705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529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CBEBAF7-6EAC-D882-5199-7CD3C0C6A6D5}"/>
              </a:ext>
            </a:extLst>
          </p:cNvPr>
          <p:cNvGrpSpPr/>
          <p:nvPr/>
        </p:nvGrpSpPr>
        <p:grpSpPr>
          <a:xfrm rot="5400000">
            <a:off x="-441107" y="1910482"/>
            <a:ext cx="5936723" cy="3959998"/>
            <a:chOff x="326551" y="153968"/>
            <a:chExt cx="5936723" cy="3959998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8D672DA9-7874-F81C-CD97-930345C68A76}"/>
                </a:ext>
              </a:extLst>
            </p:cNvPr>
            <p:cNvGrpSpPr/>
            <p:nvPr/>
          </p:nvGrpSpPr>
          <p:grpSpPr>
            <a:xfrm>
              <a:off x="1601202" y="153968"/>
              <a:ext cx="4662072" cy="3959998"/>
              <a:chOff x="1601202" y="153968"/>
              <a:chExt cx="4662072" cy="3959998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6C07A3A9-FEF1-60BF-50CA-639150BD4CB3}"/>
                  </a:ext>
                </a:extLst>
              </p:cNvPr>
              <p:cNvGrpSpPr/>
              <p:nvPr/>
            </p:nvGrpSpPr>
            <p:grpSpPr>
              <a:xfrm>
                <a:off x="1601202" y="153968"/>
                <a:ext cx="4662072" cy="2520000"/>
                <a:chOff x="1644239" y="970904"/>
                <a:chExt cx="4662072" cy="2520000"/>
              </a:xfrm>
            </p:grpSpPr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413EC97A-AFAC-9408-784A-AB397EC19E21}"/>
                    </a:ext>
                  </a:extLst>
                </p:cNvPr>
                <p:cNvGrpSpPr/>
                <p:nvPr/>
              </p:nvGrpSpPr>
              <p:grpSpPr>
                <a:xfrm>
                  <a:off x="1644239" y="970904"/>
                  <a:ext cx="4662072" cy="2520000"/>
                  <a:chOff x="173579" y="467984"/>
                  <a:chExt cx="4662072" cy="2520000"/>
                </a:xfrm>
              </p:grpSpPr>
              <p:grpSp>
                <p:nvGrpSpPr>
                  <p:cNvPr id="32" name="グループ化 31">
                    <a:extLst>
                      <a:ext uri="{FF2B5EF4-FFF2-40B4-BE49-F238E27FC236}">
                        <a16:creationId xmlns:a16="http://schemas.microsoft.com/office/drawing/2014/main" id="{11DD4172-291C-13E2-E437-7A9A8FC95C37}"/>
                      </a:ext>
                    </a:extLst>
                  </p:cNvPr>
                  <p:cNvGrpSpPr/>
                  <p:nvPr/>
                </p:nvGrpSpPr>
                <p:grpSpPr>
                  <a:xfrm>
                    <a:off x="173579" y="467984"/>
                    <a:ext cx="4662072" cy="2520000"/>
                    <a:chOff x="1080000" y="3248995"/>
                    <a:chExt cx="4662072" cy="2520000"/>
                  </a:xfrm>
                </p:grpSpPr>
                <p:sp>
                  <p:nvSpPr>
                    <p:cNvPr id="34" name="フローチャート: 結合子 33">
                      <a:extLst>
                        <a:ext uri="{FF2B5EF4-FFF2-40B4-BE49-F238E27FC236}">
                          <a16:creationId xmlns:a16="http://schemas.microsoft.com/office/drawing/2014/main" id="{594FF713-AD64-A3F2-0D2B-AF989C48DA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0000" y="3249004"/>
                      <a:ext cx="366259" cy="359991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5" name="フローチャート: 結合子 34">
                      <a:extLst>
                        <a:ext uri="{FF2B5EF4-FFF2-40B4-BE49-F238E27FC236}">
                          <a16:creationId xmlns:a16="http://schemas.microsoft.com/office/drawing/2014/main" id="{0F0C25CA-DDD6-FDA9-F274-D3DAA89EAB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75813" y="3248995"/>
                      <a:ext cx="366259" cy="359991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cxnSp>
                  <p:nvCxnSpPr>
                    <p:cNvPr id="36" name="直線コネクタ 35">
                      <a:extLst>
                        <a:ext uri="{FF2B5EF4-FFF2-40B4-BE49-F238E27FC236}">
                          <a16:creationId xmlns:a16="http://schemas.microsoft.com/office/drawing/2014/main" id="{631BD338-065C-7E4D-AD72-B3E28A3A7D5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183129" y="4688995"/>
                      <a:ext cx="216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3" name="直線コネクタ 32">
                    <a:extLst>
                      <a:ext uri="{FF2B5EF4-FFF2-40B4-BE49-F238E27FC236}">
                        <a16:creationId xmlns:a16="http://schemas.microsoft.com/office/drawing/2014/main" id="{1A7C1856-1361-BB1D-B8AC-0567BCCFC1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8928" y="2987984"/>
                    <a:ext cx="43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79AE0E5C-26C8-96A9-B838-292D736AE9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043181" y="2410903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9EF9E273-9644-25EA-C5E9-DAC5AA1C62A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366551" y="3393966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3F1D4C49-C368-2081-077C-40B2B9C534F5}"/>
                </a:ext>
              </a:extLst>
            </p:cNvPr>
            <p:cNvCxnSpPr>
              <a:cxnSpLocks/>
            </p:cNvCxnSpPr>
            <p:nvPr/>
          </p:nvCxnSpPr>
          <p:spPr>
            <a:xfrm>
              <a:off x="326551" y="2673966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88051CA-8D15-135B-DC86-974857DC6E9E}"/>
              </a:ext>
            </a:extLst>
          </p:cNvPr>
          <p:cNvGrpSpPr/>
          <p:nvPr/>
        </p:nvGrpSpPr>
        <p:grpSpPr>
          <a:xfrm rot="5400000">
            <a:off x="5035228" y="1389523"/>
            <a:ext cx="5918944" cy="5019696"/>
            <a:chOff x="344330" y="153977"/>
            <a:chExt cx="5918944" cy="5019696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54BA5E14-7C94-2DF9-E0EB-99D9F218FFD8}"/>
                </a:ext>
              </a:extLst>
            </p:cNvPr>
            <p:cNvGrpSpPr/>
            <p:nvPr/>
          </p:nvGrpSpPr>
          <p:grpSpPr>
            <a:xfrm>
              <a:off x="1601202" y="153977"/>
              <a:ext cx="4662072" cy="5019696"/>
              <a:chOff x="1644239" y="970913"/>
              <a:chExt cx="4662072" cy="5019696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A178E148-72B6-033D-D0B8-49FCE27A3795}"/>
                  </a:ext>
                </a:extLst>
              </p:cNvPr>
              <p:cNvGrpSpPr/>
              <p:nvPr/>
            </p:nvGrpSpPr>
            <p:grpSpPr>
              <a:xfrm>
                <a:off x="1644239" y="970913"/>
                <a:ext cx="4662072" cy="5019696"/>
                <a:chOff x="173579" y="467993"/>
                <a:chExt cx="4662072" cy="5019696"/>
              </a:xfrm>
            </p:grpSpPr>
            <p:grpSp>
              <p:nvGrpSpPr>
                <p:cNvPr id="43" name="グループ化 42">
                  <a:extLst>
                    <a:ext uri="{FF2B5EF4-FFF2-40B4-BE49-F238E27FC236}">
                      <a16:creationId xmlns:a16="http://schemas.microsoft.com/office/drawing/2014/main" id="{4A51FE90-0843-8F03-2A46-88244605D190}"/>
                    </a:ext>
                  </a:extLst>
                </p:cNvPr>
                <p:cNvGrpSpPr/>
                <p:nvPr/>
              </p:nvGrpSpPr>
              <p:grpSpPr>
                <a:xfrm>
                  <a:off x="173579" y="467993"/>
                  <a:ext cx="4662072" cy="5019696"/>
                  <a:chOff x="1080000" y="3249004"/>
                  <a:chExt cx="4662072" cy="5019696"/>
                </a:xfrm>
              </p:grpSpPr>
              <p:sp>
                <p:nvSpPr>
                  <p:cNvPr id="45" name="フローチャート: 結合子 44">
                    <a:extLst>
                      <a:ext uri="{FF2B5EF4-FFF2-40B4-BE49-F238E27FC236}">
                        <a16:creationId xmlns:a16="http://schemas.microsoft.com/office/drawing/2014/main" id="{329CF39B-E856-938B-113F-9609BB8FD476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46" name="フローチャート: 結合子 45">
                    <a:extLst>
                      <a:ext uri="{FF2B5EF4-FFF2-40B4-BE49-F238E27FC236}">
                        <a16:creationId xmlns:a16="http://schemas.microsoft.com/office/drawing/2014/main" id="{211DAD8F-7F89-46B9-6A6A-781DFE05ACA6}"/>
                      </a:ext>
                    </a:extLst>
                  </p:cNvPr>
                  <p:cNvSpPr/>
                  <p:nvPr/>
                </p:nvSpPr>
                <p:spPr>
                  <a:xfrm>
                    <a:off x="5375813" y="7908709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47" name="直線コネクタ 46">
                    <a:extLst>
                      <a:ext uri="{FF2B5EF4-FFF2-40B4-BE49-F238E27FC236}">
                        <a16:creationId xmlns:a16="http://schemas.microsoft.com/office/drawing/2014/main" id="{6BE257B1-5BCF-8211-595C-49FB439BF3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4" name="直線コネクタ 43">
                  <a:extLst>
                    <a:ext uri="{FF2B5EF4-FFF2-40B4-BE49-F238E27FC236}">
                      <a16:creationId xmlns:a16="http://schemas.microsoft.com/office/drawing/2014/main" id="{B71719C8-E99F-F8C9-C17A-7C914BF843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29C18CE0-7102-C8DB-87CE-7875262C530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2" y="4550618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B0C249B2-23F9-1011-3D37-12610ED12D1A}"/>
                </a:ext>
              </a:extLst>
            </p:cNvPr>
            <p:cNvCxnSpPr>
              <a:cxnSpLocks/>
            </p:cNvCxnSpPr>
            <p:nvPr/>
          </p:nvCxnSpPr>
          <p:spPr>
            <a:xfrm>
              <a:off x="344330" y="267396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2DF6E41-FEEE-63FC-C300-19DFC43D487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360145" y="1933681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693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EFF4567-5EEA-C864-3DD7-6384FA611541}"/>
              </a:ext>
            </a:extLst>
          </p:cNvPr>
          <p:cNvGrpSpPr/>
          <p:nvPr/>
        </p:nvGrpSpPr>
        <p:grpSpPr>
          <a:xfrm rot="5400000">
            <a:off x="345899" y="2519838"/>
            <a:ext cx="4662072" cy="2520000"/>
            <a:chOff x="1448801" y="153966"/>
            <a:chExt cx="4662072" cy="2520000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9E48ACC9-7424-36B3-74B5-7669B1A67FE8}"/>
                </a:ext>
              </a:extLst>
            </p:cNvPr>
            <p:cNvGrpSpPr/>
            <p:nvPr/>
          </p:nvGrpSpPr>
          <p:grpSpPr>
            <a:xfrm>
              <a:off x="1448801" y="153966"/>
              <a:ext cx="4662072" cy="2520000"/>
              <a:chOff x="1644239" y="970904"/>
              <a:chExt cx="4662072" cy="2520000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3753D170-77F8-0F0D-BE54-FDDBA07B86BB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78AA685E-0E4F-6887-1CA6-34BCEA7528A3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32" name="フローチャート: 結合子 31">
                    <a:extLst>
                      <a:ext uri="{FF2B5EF4-FFF2-40B4-BE49-F238E27FC236}">
                        <a16:creationId xmlns:a16="http://schemas.microsoft.com/office/drawing/2014/main" id="{62E90912-B225-05B8-CFE5-2B4CCA6EACF9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3" name="フローチャート: 結合子 32">
                    <a:extLst>
                      <a:ext uri="{FF2B5EF4-FFF2-40B4-BE49-F238E27FC236}">
                        <a16:creationId xmlns:a16="http://schemas.microsoft.com/office/drawing/2014/main" id="{95B519BA-F4B3-2EB9-1984-38E4AFF4E28E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34" name="直線コネクタ 33">
                    <a:extLst>
                      <a:ext uri="{FF2B5EF4-FFF2-40B4-BE49-F238E27FC236}">
                        <a16:creationId xmlns:a16="http://schemas.microsoft.com/office/drawing/2014/main" id="{7478D822-A49F-1139-C918-1A7528F437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BC2EAC37-BE8C-C8AA-D9EE-842E3E730F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5EE81AEB-A827-60F8-7AC8-33F0EEA799A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6CCA2019-9B18-FBD3-4AF8-0EBADE13337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614150" y="1500487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29618D1C-B414-2F8F-2F5A-760140DA235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054150" y="1953965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47D5BE7-0BC4-531F-D853-42424434FC38}"/>
              </a:ext>
            </a:extLst>
          </p:cNvPr>
          <p:cNvGrpSpPr/>
          <p:nvPr/>
        </p:nvGrpSpPr>
        <p:grpSpPr>
          <a:xfrm rot="5400000">
            <a:off x="5019120" y="1901630"/>
            <a:ext cx="5925349" cy="5019696"/>
            <a:chOff x="1601202" y="153977"/>
            <a:chExt cx="5925349" cy="5019696"/>
          </a:xfrm>
        </p:grpSpPr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AB6D4632-3936-9075-3CEC-AB0EDDDA49F5}"/>
                </a:ext>
              </a:extLst>
            </p:cNvPr>
            <p:cNvGrpSpPr/>
            <p:nvPr/>
          </p:nvGrpSpPr>
          <p:grpSpPr>
            <a:xfrm>
              <a:off x="1601202" y="153977"/>
              <a:ext cx="4662072" cy="5019696"/>
              <a:chOff x="1644239" y="970913"/>
              <a:chExt cx="4662072" cy="5019696"/>
            </a:xfrm>
          </p:grpSpPr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02386126-C60C-FCD1-0A9C-049A6DCDBB15}"/>
                  </a:ext>
                </a:extLst>
              </p:cNvPr>
              <p:cNvGrpSpPr/>
              <p:nvPr/>
            </p:nvGrpSpPr>
            <p:grpSpPr>
              <a:xfrm>
                <a:off x="1644239" y="970913"/>
                <a:ext cx="4662072" cy="5019696"/>
                <a:chOff x="173579" y="467993"/>
                <a:chExt cx="4662072" cy="5019696"/>
              </a:xfrm>
            </p:grpSpPr>
            <p:grpSp>
              <p:nvGrpSpPr>
                <p:cNvPr id="41" name="グループ化 40">
                  <a:extLst>
                    <a:ext uri="{FF2B5EF4-FFF2-40B4-BE49-F238E27FC236}">
                      <a16:creationId xmlns:a16="http://schemas.microsoft.com/office/drawing/2014/main" id="{BC2D40CD-9852-212D-4904-C488F773905E}"/>
                    </a:ext>
                  </a:extLst>
                </p:cNvPr>
                <p:cNvGrpSpPr/>
                <p:nvPr/>
              </p:nvGrpSpPr>
              <p:grpSpPr>
                <a:xfrm>
                  <a:off x="173579" y="467993"/>
                  <a:ext cx="4662072" cy="5019696"/>
                  <a:chOff x="1080000" y="3249004"/>
                  <a:chExt cx="4662072" cy="5019696"/>
                </a:xfrm>
              </p:grpSpPr>
              <p:sp>
                <p:nvSpPr>
                  <p:cNvPr id="43" name="フローチャート: 結合子 42">
                    <a:extLst>
                      <a:ext uri="{FF2B5EF4-FFF2-40B4-BE49-F238E27FC236}">
                        <a16:creationId xmlns:a16="http://schemas.microsoft.com/office/drawing/2014/main" id="{032BE615-CC72-1C7A-4590-25DA967B316C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44" name="フローチャート: 結合子 43">
                    <a:extLst>
                      <a:ext uri="{FF2B5EF4-FFF2-40B4-BE49-F238E27FC236}">
                        <a16:creationId xmlns:a16="http://schemas.microsoft.com/office/drawing/2014/main" id="{AB6316D3-B4DA-CC34-D00A-04DEFBBF6C39}"/>
                      </a:ext>
                    </a:extLst>
                  </p:cNvPr>
                  <p:cNvSpPr/>
                  <p:nvPr/>
                </p:nvSpPr>
                <p:spPr>
                  <a:xfrm>
                    <a:off x="5375813" y="7908709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45" name="直線コネクタ 44">
                    <a:extLst>
                      <a:ext uri="{FF2B5EF4-FFF2-40B4-BE49-F238E27FC236}">
                        <a16:creationId xmlns:a16="http://schemas.microsoft.com/office/drawing/2014/main" id="{1757E377-C1BD-3BA4-3BE0-5445FA503C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" name="直線コネクタ 41">
                  <a:extLst>
                    <a:ext uri="{FF2B5EF4-FFF2-40B4-BE49-F238E27FC236}">
                      <a16:creationId xmlns:a16="http://schemas.microsoft.com/office/drawing/2014/main" id="{8D1E472C-C7DB-F13A-0FD5-8B86B1CF35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FB83FE14-195B-7DE9-DC64-610DEA69241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2" y="4550618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5C154DD1-AF4E-957D-2D95-6D5081B9C4FF}"/>
                </a:ext>
              </a:extLst>
            </p:cNvPr>
            <p:cNvCxnSpPr>
              <a:cxnSpLocks/>
            </p:cNvCxnSpPr>
            <p:nvPr/>
          </p:nvCxnSpPr>
          <p:spPr>
            <a:xfrm>
              <a:off x="6086551" y="3713059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E367521-013A-4414-AB01-5730405CC1B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059838" y="339396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549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1ED1D6E-92DA-F449-E2D6-710237551A21}"/>
              </a:ext>
            </a:extLst>
          </p:cNvPr>
          <p:cNvGrpSpPr/>
          <p:nvPr/>
        </p:nvGrpSpPr>
        <p:grpSpPr>
          <a:xfrm rot="5400000">
            <a:off x="4414354" y="1794864"/>
            <a:ext cx="7200000" cy="3969946"/>
            <a:chOff x="174150" y="153966"/>
            <a:chExt cx="7200000" cy="3969946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62F79FCF-0DD4-B4D3-EBD9-2855A7C721A8}"/>
                </a:ext>
              </a:extLst>
            </p:cNvPr>
            <p:cNvGrpSpPr/>
            <p:nvPr/>
          </p:nvGrpSpPr>
          <p:grpSpPr>
            <a:xfrm>
              <a:off x="1448801" y="153966"/>
              <a:ext cx="4662072" cy="2520000"/>
              <a:chOff x="1644239" y="970904"/>
              <a:chExt cx="4662072" cy="2520000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16EB543B-68E9-13DE-C00D-1070134874B1}"/>
                  </a:ext>
                </a:extLst>
              </p:cNvPr>
              <p:cNvGrpSpPr/>
              <p:nvPr/>
            </p:nvGrpSpPr>
            <p:grpSpPr>
              <a:xfrm>
                <a:off x="1644239" y="970904"/>
                <a:ext cx="4662072" cy="2520000"/>
                <a:chOff x="173579" y="467984"/>
                <a:chExt cx="4662072" cy="2520000"/>
              </a:xfrm>
            </p:grpSpPr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765F7DB6-3BE4-BFE4-8A94-C851A5C91A04}"/>
                    </a:ext>
                  </a:extLst>
                </p:cNvPr>
                <p:cNvGrpSpPr/>
                <p:nvPr/>
              </p:nvGrpSpPr>
              <p:grpSpPr>
                <a:xfrm>
                  <a:off x="173579" y="467984"/>
                  <a:ext cx="4662072" cy="2520000"/>
                  <a:chOff x="1080000" y="3248995"/>
                  <a:chExt cx="4662072" cy="2520000"/>
                </a:xfrm>
              </p:grpSpPr>
              <p:sp>
                <p:nvSpPr>
                  <p:cNvPr id="38" name="フローチャート: 結合子 37">
                    <a:extLst>
                      <a:ext uri="{FF2B5EF4-FFF2-40B4-BE49-F238E27FC236}">
                        <a16:creationId xmlns:a16="http://schemas.microsoft.com/office/drawing/2014/main" id="{A09364B5-D6AF-4104-F145-2167CFDD5A30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9" name="フローチャート: 結合子 38">
                    <a:extLst>
                      <a:ext uri="{FF2B5EF4-FFF2-40B4-BE49-F238E27FC236}">
                        <a16:creationId xmlns:a16="http://schemas.microsoft.com/office/drawing/2014/main" id="{6C360E3C-C702-EFFE-8769-9EED06165226}"/>
                      </a:ext>
                    </a:extLst>
                  </p:cNvPr>
                  <p:cNvSpPr/>
                  <p:nvPr/>
                </p:nvSpPr>
                <p:spPr>
                  <a:xfrm>
                    <a:off x="5375813" y="3248995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40" name="直線コネクタ 39">
                    <a:extLst>
                      <a:ext uri="{FF2B5EF4-FFF2-40B4-BE49-F238E27FC236}">
                        <a16:creationId xmlns:a16="http://schemas.microsoft.com/office/drawing/2014/main" id="{4AAC430B-55AF-9553-0BD7-099F9BD56D0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679130C3-3BCE-D636-07D6-AA5577E80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ED394975-F6F3-D896-9D24-ABECDDDBCB9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1" y="241090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0CA8C231-E438-2149-1746-5090B5EDDC6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74150" y="2673964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57B60FBB-9AC6-8D30-6C38-3FEC67AF18C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14394" y="3403912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90ECF9AF-78A4-76D4-AFA1-9EAF349AE7B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214150" y="3398939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39684162-0BD2-D8D6-5DDD-567B26823EA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934150" y="2673964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009C590B-DDD1-4201-7F90-3975D664E7B8}"/>
              </a:ext>
            </a:extLst>
          </p:cNvPr>
          <p:cNvGrpSpPr/>
          <p:nvPr/>
        </p:nvGrpSpPr>
        <p:grpSpPr>
          <a:xfrm rot="5400000">
            <a:off x="-847960" y="1261099"/>
            <a:ext cx="7182221" cy="5019696"/>
            <a:chOff x="344330" y="153977"/>
            <a:chExt cx="7182221" cy="5019696"/>
          </a:xfrm>
        </p:grpSpPr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245B6937-832E-65CC-ECDB-20E83EDE3B01}"/>
                </a:ext>
              </a:extLst>
            </p:cNvPr>
            <p:cNvGrpSpPr/>
            <p:nvPr/>
          </p:nvGrpSpPr>
          <p:grpSpPr>
            <a:xfrm>
              <a:off x="1601202" y="153977"/>
              <a:ext cx="4662072" cy="5019696"/>
              <a:chOff x="1644239" y="970913"/>
              <a:chExt cx="4662072" cy="5019696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7A8106B1-C1C4-337F-E88F-AA81E6FE9249}"/>
                  </a:ext>
                </a:extLst>
              </p:cNvPr>
              <p:cNvGrpSpPr/>
              <p:nvPr/>
            </p:nvGrpSpPr>
            <p:grpSpPr>
              <a:xfrm>
                <a:off x="1644239" y="970913"/>
                <a:ext cx="4662072" cy="5019696"/>
                <a:chOff x="173579" y="467993"/>
                <a:chExt cx="4662072" cy="5019696"/>
              </a:xfrm>
            </p:grpSpPr>
            <p:grpSp>
              <p:nvGrpSpPr>
                <p:cNvPr id="49" name="グループ化 48">
                  <a:extLst>
                    <a:ext uri="{FF2B5EF4-FFF2-40B4-BE49-F238E27FC236}">
                      <a16:creationId xmlns:a16="http://schemas.microsoft.com/office/drawing/2014/main" id="{51891835-2F92-AD7C-F721-ECF5977EF57A}"/>
                    </a:ext>
                  </a:extLst>
                </p:cNvPr>
                <p:cNvGrpSpPr/>
                <p:nvPr/>
              </p:nvGrpSpPr>
              <p:grpSpPr>
                <a:xfrm>
                  <a:off x="173579" y="467993"/>
                  <a:ext cx="4662072" cy="5019696"/>
                  <a:chOff x="1080000" y="3249004"/>
                  <a:chExt cx="4662072" cy="5019696"/>
                </a:xfrm>
              </p:grpSpPr>
              <p:sp>
                <p:nvSpPr>
                  <p:cNvPr id="51" name="フローチャート: 結合子 50">
                    <a:extLst>
                      <a:ext uri="{FF2B5EF4-FFF2-40B4-BE49-F238E27FC236}">
                        <a16:creationId xmlns:a16="http://schemas.microsoft.com/office/drawing/2014/main" id="{398608BA-B14D-C517-BC77-189631557DC3}"/>
                      </a:ext>
                    </a:extLst>
                  </p:cNvPr>
                  <p:cNvSpPr/>
                  <p:nvPr/>
                </p:nvSpPr>
                <p:spPr>
                  <a:xfrm>
                    <a:off x="1080000" y="3249004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2" name="フローチャート: 結合子 51">
                    <a:extLst>
                      <a:ext uri="{FF2B5EF4-FFF2-40B4-BE49-F238E27FC236}">
                        <a16:creationId xmlns:a16="http://schemas.microsoft.com/office/drawing/2014/main" id="{20AD5A12-36AB-E05F-2173-31E90233A901}"/>
                      </a:ext>
                    </a:extLst>
                  </p:cNvPr>
                  <p:cNvSpPr/>
                  <p:nvPr/>
                </p:nvSpPr>
                <p:spPr>
                  <a:xfrm>
                    <a:off x="5375813" y="7908709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C204605B-3139-AD3D-F0CF-271ECA8B31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183129" y="4688995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E23926B1-38EA-699E-F7D2-F8657E1C66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928" y="2987984"/>
                  <a:ext cx="43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51D803F1-2FE9-301A-1499-62B4B8341D9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43182" y="4550618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DB8726E7-FD63-A224-6ADC-0584240CF6AF}"/>
                </a:ext>
              </a:extLst>
            </p:cNvPr>
            <p:cNvCxnSpPr>
              <a:cxnSpLocks/>
            </p:cNvCxnSpPr>
            <p:nvPr/>
          </p:nvCxnSpPr>
          <p:spPr>
            <a:xfrm>
              <a:off x="6086551" y="267396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58D58933-F542-4954-B5B9-C4DD5BFA66A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60144" y="1933681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B93252A1-6D6A-9444-4065-7A03A1D7F69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64330" y="341301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DF2ACBE7-B05A-97CD-8F4F-CB00A9A87E3B}"/>
                </a:ext>
              </a:extLst>
            </p:cNvPr>
            <p:cNvCxnSpPr>
              <a:cxnSpLocks/>
            </p:cNvCxnSpPr>
            <p:nvPr/>
          </p:nvCxnSpPr>
          <p:spPr>
            <a:xfrm>
              <a:off x="344330" y="267396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56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18</Words>
  <Application>Microsoft Macintosh PowerPoint</Application>
  <PresentationFormat>ユーザー設定</PresentationFormat>
  <Paragraphs>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Arial</vt:lpstr>
      <vt:lpstr>Calibri</vt:lpstr>
      <vt:lpstr>Calibri Light</vt:lpstr>
      <vt:lpstr>Office テーマ</vt:lpstr>
      <vt:lpstr>Office テーマ</vt:lpstr>
      <vt:lpstr>Step2　曲がり角２課題 A５サイズ・８課題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瀬端　壮太</cp:lastModifiedBy>
  <cp:revision>8</cp:revision>
  <cp:lastPrinted>2025-05-21T01:56:12Z</cp:lastPrinted>
  <dcterms:created xsi:type="dcterms:W3CDTF">2022-09-21T04:29:07Z</dcterms:created>
  <dcterms:modified xsi:type="dcterms:W3CDTF">2025-05-21T02:04:32Z</dcterms:modified>
</cp:coreProperties>
</file>